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6" r:id="rId2"/>
    <p:sldMasterId id="2147483653" r:id="rId3"/>
  </p:sldMasterIdLst>
  <p:notesMasterIdLst>
    <p:notesMasterId r:id="rId19"/>
  </p:notesMasterIdLst>
  <p:handoutMasterIdLst>
    <p:handoutMasterId r:id="rId20"/>
  </p:handoutMasterIdLst>
  <p:sldIdLst>
    <p:sldId id="300" r:id="rId4"/>
    <p:sldId id="258" r:id="rId5"/>
    <p:sldId id="467" r:id="rId6"/>
    <p:sldId id="488" r:id="rId7"/>
    <p:sldId id="490" r:id="rId8"/>
    <p:sldId id="495" r:id="rId9"/>
    <p:sldId id="498" r:id="rId10"/>
    <p:sldId id="499" r:id="rId11"/>
    <p:sldId id="500" r:id="rId12"/>
    <p:sldId id="501" r:id="rId13"/>
    <p:sldId id="331" r:id="rId14"/>
    <p:sldId id="464" r:id="rId15"/>
    <p:sldId id="465" r:id="rId16"/>
    <p:sldId id="332" r:id="rId17"/>
    <p:sldId id="466" r:id="rId18"/>
  </p:sldIdLst>
  <p:sldSz cx="12188825"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Avenir Roman"/>
      </a:defRPr>
    </a:lvl1pPr>
    <a:lvl2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Avenir Roman"/>
      </a:defRPr>
    </a:lvl2pPr>
    <a:lvl3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Avenir Roman"/>
      </a:defRPr>
    </a:lvl3pPr>
    <a:lvl4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Avenir Roman"/>
      </a:defRPr>
    </a:lvl4pPr>
    <a:lvl5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Avenir Roman"/>
      </a:defRPr>
    </a:lvl5pPr>
    <a:lvl6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Avenir Roman"/>
      </a:defRPr>
    </a:lvl6pPr>
    <a:lvl7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Avenir Roman"/>
      </a:defRPr>
    </a:lvl7pPr>
    <a:lvl8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Avenir Roman"/>
      </a:defRPr>
    </a:lvl8pPr>
    <a:lvl9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Avenir Roman"/>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99800"/>
    <a:srgbClr val="15A4E6"/>
    <a:srgbClr val="76D6FF"/>
    <a:srgbClr val="FFD579"/>
    <a:srgbClr val="068CFB"/>
    <a:srgbClr val="7DAFE9"/>
    <a:srgbClr val="0062A2"/>
    <a:srgbClr val="00FA00"/>
    <a:srgbClr val="EDFADC"/>
    <a:srgbClr val="E1FA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
          <a:latin typeface="Avenir Heavy"/>
          <a:ea typeface="Avenir Heavy"/>
          <a:cs typeface="Avenir Heavy"/>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E7F3F4"/>
          </a:solidFill>
        </a:fill>
      </a:tcStyle>
    </a:wholeTbl>
    <a:band2H>
      <a:tcTxStyle/>
      <a:tcStyle>
        <a:tcBdr/>
        <a:fill>
          <a:solidFill>
            <a:srgbClr val="F3F9FA"/>
          </a:solidFill>
        </a:fill>
      </a:tcStyle>
    </a:band2H>
    <a:firstCol>
      <a:tcTxStyle b="on" i="on">
        <a:font>
          <a:latin typeface="Avenir Heavy"/>
          <a:ea typeface="Avenir Heavy"/>
          <a:cs typeface="Avenir Heavy"/>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1"/>
          </a:solidFill>
        </a:fill>
      </a:tcStyle>
    </a:firstCol>
    <a:lastRow>
      <a:tcTxStyle b="on" i="on">
        <a:font>
          <a:latin typeface="Avenir Heavy"/>
          <a:ea typeface="Avenir Heavy"/>
          <a:cs typeface="Avenir Heavy"/>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1"/>
          </a:solidFill>
        </a:fill>
      </a:tcStyle>
    </a:lastRow>
    <a:firstRow>
      <a:tcTxStyle b="on" i="on">
        <a:font>
          <a:latin typeface="Avenir Heavy"/>
          <a:ea typeface="Avenir Heavy"/>
          <a:cs typeface="Avenir Heavy"/>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1"/>
          </a:solidFill>
        </a:fill>
      </a:tcStyle>
    </a:firstRow>
  </a:tblStyle>
  <a:tblStyle styleId="{C7B018BB-80A7-4F77-B60F-C8B233D01FF8}" styleName="">
    <a:tblBg/>
    <a:wholeTbl>
      <a:tcTxStyle b="on" i="on">
        <a:font>
          <a:latin typeface="Avenir Heavy"/>
          <a:ea typeface="Avenir Heavy"/>
          <a:cs typeface="Avenir Heavy"/>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E7F3F4"/>
          </a:solidFill>
        </a:fill>
      </a:tcStyle>
    </a:wholeTbl>
    <a:band2H>
      <a:tcTxStyle/>
      <a:tcStyle>
        <a:tcBdr/>
        <a:fill>
          <a:solidFill>
            <a:srgbClr val="F3F9FA"/>
          </a:solidFill>
        </a:fill>
      </a:tcStyle>
    </a:band2H>
    <a:firstCol>
      <a:tcTxStyle b="on" i="on">
        <a:font>
          <a:latin typeface="Avenir Heavy"/>
          <a:ea typeface="Avenir Heavy"/>
          <a:cs typeface="Avenir Heavy"/>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1"/>
          </a:solidFill>
        </a:fill>
      </a:tcStyle>
    </a:firstCol>
    <a:lastRow>
      <a:tcTxStyle b="on" i="on">
        <a:font>
          <a:latin typeface="Avenir Heavy"/>
          <a:ea typeface="Avenir Heavy"/>
          <a:cs typeface="Avenir Heavy"/>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1"/>
          </a:solidFill>
        </a:fill>
      </a:tcStyle>
    </a:lastRow>
    <a:firstRow>
      <a:tcTxStyle b="on" i="on">
        <a:font>
          <a:latin typeface="Avenir Heavy"/>
          <a:ea typeface="Avenir Heavy"/>
          <a:cs typeface="Avenir Heavy"/>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1"/>
          </a:solidFill>
        </a:fill>
      </a:tcStyle>
    </a:firstRow>
  </a:tblStyle>
  <a:tblStyle styleId="{EEE7283C-3CF3-47DC-8721-378D4A62B228}" styleName="">
    <a:tblBg/>
    <a:wholeTbl>
      <a:tcTxStyle b="on" i="on">
        <a:font>
          <a:latin typeface="Avenir Heavy"/>
          <a:ea typeface="Avenir Heavy"/>
          <a:cs typeface="Avenir Heavy"/>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BDBDB"/>
          </a:solidFill>
        </a:fill>
      </a:tcStyle>
    </a:wholeTbl>
    <a:band2H>
      <a:tcTxStyle/>
      <a:tcStyle>
        <a:tcBdr/>
        <a:fill>
          <a:solidFill>
            <a:srgbClr val="EEEEEE"/>
          </a:solidFill>
        </a:fill>
      </a:tcStyle>
    </a:band2H>
    <a:firstCol>
      <a:tcTxStyle b="on" i="on">
        <a:font>
          <a:latin typeface="Avenir Heavy"/>
          <a:ea typeface="Avenir Heavy"/>
          <a:cs typeface="Avenir Heavy"/>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3"/>
          </a:solidFill>
        </a:fill>
      </a:tcStyle>
    </a:firstCol>
    <a:lastRow>
      <a:tcTxStyle b="on" i="on">
        <a:font>
          <a:latin typeface="Avenir Heavy"/>
          <a:ea typeface="Avenir Heavy"/>
          <a:cs typeface="Avenir Heavy"/>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3"/>
          </a:solidFill>
        </a:fill>
      </a:tcStyle>
    </a:lastRow>
    <a:firstRow>
      <a:tcTxStyle b="on" i="on">
        <a:font>
          <a:latin typeface="Avenir Heavy"/>
          <a:ea typeface="Avenir Heavy"/>
          <a:cs typeface="Avenir Heavy"/>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3"/>
          </a:solidFill>
        </a:fill>
      </a:tcStyle>
    </a:firstRow>
  </a:tblStyle>
  <a:tblStyle styleId="{CF821DB8-F4EB-4A41-A1BA-3FCAFE7338EE}" styleName="">
    <a:tblBg/>
    <a:wholeTbl>
      <a:tcTxStyle b="on" i="on">
        <a:font>
          <a:latin typeface="Avenir Heavy"/>
          <a:ea typeface="Avenir Heavy"/>
          <a:cs typeface="Avenir Heavy"/>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CCCDA"/>
          </a:solidFill>
        </a:fill>
      </a:tcStyle>
    </a:wholeTbl>
    <a:band2H>
      <a:tcTxStyle/>
      <a:tcStyle>
        <a:tcBdr/>
        <a:fill>
          <a:solidFill>
            <a:srgbClr val="E7E7ED"/>
          </a:solidFill>
        </a:fill>
      </a:tcStyle>
    </a:band2H>
    <a:firstCol>
      <a:tcTxStyle b="on" i="on">
        <a:font>
          <a:latin typeface="Avenir Heavy"/>
          <a:ea typeface="Avenir Heavy"/>
          <a:cs typeface="Avenir Heavy"/>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6"/>
          </a:solidFill>
        </a:fill>
      </a:tcStyle>
    </a:firstCol>
    <a:lastRow>
      <a:tcTxStyle b="on" i="on">
        <a:font>
          <a:latin typeface="Avenir Heavy"/>
          <a:ea typeface="Avenir Heavy"/>
          <a:cs typeface="Avenir Heavy"/>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6"/>
          </a:solidFill>
        </a:fill>
      </a:tcStyle>
    </a:lastRow>
    <a:firstRow>
      <a:tcTxStyle b="on" i="on">
        <a:font>
          <a:latin typeface="Avenir Heavy"/>
          <a:ea typeface="Avenir Heavy"/>
          <a:cs typeface="Avenir Heavy"/>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6"/>
          </a:solidFill>
        </a:fill>
      </a:tcStyle>
    </a:firstRow>
  </a:tblStyle>
  <a:tblStyle styleId="{33BA23B1-9221-436E-865A-0063620EA4FD}" styleName="">
    <a:tblBg/>
    <a:wholeTbl>
      <a:tcTxStyle b="on" i="on">
        <a:font>
          <a:latin typeface="Avenir Heavy"/>
          <a:ea typeface="Avenir Heavy"/>
          <a:cs typeface="Avenir Heavy"/>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
          <a:latin typeface="Avenir Heavy"/>
          <a:ea typeface="Avenir Heavy"/>
          <a:cs typeface="Avenir Heavy"/>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n">
        <a:font>
          <a:latin typeface="Avenir Heavy"/>
          <a:ea typeface="Avenir Heavy"/>
          <a:cs typeface="Avenir Heavy"/>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Avenir Heavy"/>
          <a:ea typeface="Avenir Heavy"/>
          <a:cs typeface="Avenir Heavy"/>
        </a:font>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n" i="on">
        <a:font>
          <a:latin typeface="Avenir Heavy"/>
          <a:ea typeface="Avenir Heavy"/>
          <a:cs typeface="Avenir Heavy"/>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a:tcStyle>
        <a:tcBdr/>
        <a:fill>
          <a:solidFill>
            <a:srgbClr val="E6E6E6"/>
          </a:solidFill>
        </a:fill>
      </a:tcStyle>
    </a:band2H>
    <a:firstCol>
      <a:tcTxStyle b="on" i="on">
        <a:font>
          <a:latin typeface="Avenir Heavy"/>
          <a:ea typeface="Avenir Heavy"/>
          <a:cs typeface="Avenir Heavy"/>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0000"/>
          </a:solidFill>
        </a:fill>
      </a:tcStyle>
    </a:firstCol>
    <a:lastRow>
      <a:tcTxStyle b="on" i="on">
        <a:font>
          <a:latin typeface="Avenir Heavy"/>
          <a:ea typeface="Avenir Heavy"/>
          <a:cs typeface="Avenir Heavy"/>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0000"/>
          </a:solidFill>
        </a:fill>
      </a:tcStyle>
    </a:lastRow>
    <a:firstRow>
      <a:tcTxStyle b="on" i="on">
        <a:font>
          <a:latin typeface="Avenir Heavy"/>
          <a:ea typeface="Avenir Heavy"/>
          <a:cs typeface="Avenir Heavy"/>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906"/>
    <p:restoredTop sz="94402"/>
  </p:normalViewPr>
  <p:slideViewPr>
    <p:cSldViewPr snapToGrid="0" snapToObjects="1">
      <p:cViewPr varScale="1">
        <p:scale>
          <a:sx n="59" d="100"/>
          <a:sy n="59" d="100"/>
        </p:scale>
        <p:origin x="1156" y="52"/>
      </p:cViewPr>
      <p:guideLst/>
    </p:cSldViewPr>
  </p:slideViewPr>
  <p:notesTextViewPr>
    <p:cViewPr>
      <p:scale>
        <a:sx n="1" d="1"/>
        <a:sy n="1" d="1"/>
      </p:scale>
      <p:origin x="0" y="0"/>
    </p:cViewPr>
  </p:notesTextViewPr>
  <p:notesViewPr>
    <p:cSldViewPr snapToGrid="0" snapToObjects="1">
      <p:cViewPr varScale="1">
        <p:scale>
          <a:sx n="99" d="100"/>
          <a:sy n="99" d="100"/>
        </p:scale>
        <p:origin x="4272"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E7AA9C-E591-134D-8122-052DB1FA2C2E}" type="doc">
      <dgm:prSet loTypeId="urn:microsoft.com/office/officeart/2005/8/layout/radial5" loCatId="cycle" qsTypeId="urn:microsoft.com/office/officeart/2005/8/quickstyle/simple4" qsCatId="simple" csTypeId="urn:microsoft.com/office/officeart/2005/8/colors/accent1_2" csCatId="accent1" phldr="1"/>
      <dgm:spPr/>
      <dgm:t>
        <a:bodyPr/>
        <a:lstStyle/>
        <a:p>
          <a:endParaRPr lang="en-US"/>
        </a:p>
      </dgm:t>
    </dgm:pt>
    <dgm:pt modelId="{924B71BB-39A2-9A4B-AF35-7CBE4DE90400}">
      <dgm:prSet phldrT="[Text]" custT="1"/>
      <dgm:spPr>
        <a:solidFill>
          <a:srgbClr val="7DAFE9"/>
        </a:solidFill>
      </dgm:spPr>
      <dgm:t>
        <a:bodyPr/>
        <a:lstStyle/>
        <a:p>
          <a:r>
            <a:rPr lang="en-US" sz="1800" b="1" dirty="0"/>
            <a:t>Requestors  of Records</a:t>
          </a:r>
        </a:p>
      </dgm:t>
    </dgm:pt>
    <dgm:pt modelId="{0AD3AA8B-EB98-E949-921E-F2AFB8DF9721}" type="parTrans" cxnId="{F467129D-5D60-6745-AB87-F78DC68AFDD5}">
      <dgm:prSet/>
      <dgm:spPr/>
      <dgm:t>
        <a:bodyPr/>
        <a:lstStyle/>
        <a:p>
          <a:endParaRPr lang="en-US"/>
        </a:p>
      </dgm:t>
    </dgm:pt>
    <dgm:pt modelId="{D98D536C-A1A8-EC47-AE91-32934EB2041A}" type="sibTrans" cxnId="{F467129D-5D60-6745-AB87-F78DC68AFDD5}">
      <dgm:prSet/>
      <dgm:spPr/>
      <dgm:t>
        <a:bodyPr/>
        <a:lstStyle/>
        <a:p>
          <a:endParaRPr lang="en-US"/>
        </a:p>
      </dgm:t>
    </dgm:pt>
    <dgm:pt modelId="{E3EFA3CF-4CAC-A94F-BA87-072AD13B2A5C}">
      <dgm:prSet phldrT="[Text]" custT="1"/>
      <dgm:spPr>
        <a:solidFill>
          <a:srgbClr val="7DAFE9"/>
        </a:solidFill>
      </dgm:spPr>
      <dgm:t>
        <a:bodyPr/>
        <a:lstStyle/>
        <a:p>
          <a:r>
            <a:rPr lang="en-US" sz="1400" b="1" i="0" dirty="0"/>
            <a:t>Current Students</a:t>
          </a:r>
        </a:p>
      </dgm:t>
    </dgm:pt>
    <dgm:pt modelId="{A18C5831-0676-4544-B765-15CE7F40E089}" type="parTrans" cxnId="{6ADC5630-5521-1A47-ADFB-444D14B93305}">
      <dgm:prSet custT="1"/>
      <dgm:spPr>
        <a:solidFill>
          <a:srgbClr val="FFCC00"/>
        </a:solidFill>
      </dgm:spPr>
      <dgm:t>
        <a:bodyPr/>
        <a:lstStyle/>
        <a:p>
          <a:endParaRPr lang="en-US" sz="1400"/>
        </a:p>
      </dgm:t>
    </dgm:pt>
    <dgm:pt modelId="{699B702A-55EE-5E46-B698-A71FBC9B35E8}" type="sibTrans" cxnId="{6ADC5630-5521-1A47-ADFB-444D14B93305}">
      <dgm:prSet/>
      <dgm:spPr/>
      <dgm:t>
        <a:bodyPr/>
        <a:lstStyle/>
        <a:p>
          <a:endParaRPr lang="en-US" sz="1200"/>
        </a:p>
      </dgm:t>
    </dgm:pt>
    <dgm:pt modelId="{249996EF-79BF-BD42-901E-F81E62F94792}">
      <dgm:prSet phldrT="[Text]" custT="1"/>
      <dgm:spPr>
        <a:solidFill>
          <a:srgbClr val="7DAFE9"/>
        </a:solidFill>
      </dgm:spPr>
      <dgm:t>
        <a:bodyPr/>
        <a:lstStyle/>
        <a:p>
          <a:r>
            <a:rPr lang="en-US" sz="1400" b="1" i="0" dirty="0"/>
            <a:t>Former Students</a:t>
          </a:r>
        </a:p>
      </dgm:t>
    </dgm:pt>
    <dgm:pt modelId="{5E9E5189-C4E6-9245-98C8-CF483FAD13B0}" type="parTrans" cxnId="{69504886-214C-4A4C-B7CB-CBB5359EC89E}">
      <dgm:prSet custT="1"/>
      <dgm:spPr>
        <a:solidFill>
          <a:srgbClr val="FFCC00"/>
        </a:solidFill>
      </dgm:spPr>
      <dgm:t>
        <a:bodyPr/>
        <a:lstStyle/>
        <a:p>
          <a:endParaRPr lang="en-US" sz="1400"/>
        </a:p>
      </dgm:t>
    </dgm:pt>
    <dgm:pt modelId="{24AD44E2-D320-B644-8E94-AD1E767B71A1}" type="sibTrans" cxnId="{69504886-214C-4A4C-B7CB-CBB5359EC89E}">
      <dgm:prSet/>
      <dgm:spPr/>
      <dgm:t>
        <a:bodyPr/>
        <a:lstStyle/>
        <a:p>
          <a:endParaRPr lang="en-US" sz="1200"/>
        </a:p>
      </dgm:t>
    </dgm:pt>
    <dgm:pt modelId="{AF448660-A2B7-2447-B3B6-86FE2016471A}">
      <dgm:prSet phldrT="[Text]" custT="1"/>
      <dgm:spPr>
        <a:solidFill>
          <a:srgbClr val="7DAFE9"/>
        </a:solidFill>
      </dgm:spPr>
      <dgm:t>
        <a:bodyPr/>
        <a:lstStyle/>
        <a:p>
          <a:r>
            <a:rPr lang="en-US" sz="1400" b="1" i="0" dirty="0"/>
            <a:t>Corporate / Education Verifications</a:t>
          </a:r>
        </a:p>
      </dgm:t>
    </dgm:pt>
    <dgm:pt modelId="{19EC91A2-44E4-8C4E-8FE4-53A398E3F615}" type="parTrans" cxnId="{20F06C5D-C95E-1F44-A99C-9D5349EBBD6B}">
      <dgm:prSet custT="1"/>
      <dgm:spPr>
        <a:solidFill>
          <a:srgbClr val="FFCC00"/>
        </a:solidFill>
      </dgm:spPr>
      <dgm:t>
        <a:bodyPr/>
        <a:lstStyle/>
        <a:p>
          <a:endParaRPr lang="en-US" sz="1400"/>
        </a:p>
      </dgm:t>
    </dgm:pt>
    <dgm:pt modelId="{840D2F72-E8E0-6F42-958E-0AA8E2B187E2}" type="sibTrans" cxnId="{20F06C5D-C95E-1F44-A99C-9D5349EBBD6B}">
      <dgm:prSet/>
      <dgm:spPr/>
      <dgm:t>
        <a:bodyPr/>
        <a:lstStyle/>
        <a:p>
          <a:endParaRPr lang="en-US" sz="1200"/>
        </a:p>
      </dgm:t>
    </dgm:pt>
    <dgm:pt modelId="{42A5DD7E-8BE8-F44C-A3D9-62853DB19C2B}">
      <dgm:prSet phldrT="[Text]" custT="1"/>
      <dgm:spPr>
        <a:solidFill>
          <a:srgbClr val="7DAFE9"/>
        </a:solidFill>
      </dgm:spPr>
      <dgm:t>
        <a:bodyPr/>
        <a:lstStyle/>
        <a:p>
          <a:r>
            <a:rPr lang="en-US" sz="1400" b="1" i="0" dirty="0"/>
            <a:t>Gov. Agencies</a:t>
          </a:r>
        </a:p>
      </dgm:t>
    </dgm:pt>
    <dgm:pt modelId="{51B3AD40-52C6-AB4C-A1B5-D1DFD85888BD}" type="parTrans" cxnId="{572D5244-CFDE-1047-A20C-032E90871191}">
      <dgm:prSet custT="1"/>
      <dgm:spPr>
        <a:solidFill>
          <a:srgbClr val="FFCC00"/>
        </a:solidFill>
      </dgm:spPr>
      <dgm:t>
        <a:bodyPr/>
        <a:lstStyle/>
        <a:p>
          <a:endParaRPr lang="en-US" sz="1400"/>
        </a:p>
      </dgm:t>
    </dgm:pt>
    <dgm:pt modelId="{F35808E9-FA82-C045-8A15-8847C7CF160B}" type="sibTrans" cxnId="{572D5244-CFDE-1047-A20C-032E90871191}">
      <dgm:prSet/>
      <dgm:spPr/>
      <dgm:t>
        <a:bodyPr/>
        <a:lstStyle/>
        <a:p>
          <a:endParaRPr lang="en-US" sz="1200"/>
        </a:p>
      </dgm:t>
    </dgm:pt>
    <dgm:pt modelId="{5AE1BDB6-3056-F648-AAE0-A874847BE8AD}">
      <dgm:prSet phldrT="[Text]" custT="1"/>
      <dgm:spPr>
        <a:solidFill>
          <a:srgbClr val="7DAFE9"/>
        </a:solidFill>
      </dgm:spPr>
      <dgm:t>
        <a:bodyPr/>
        <a:lstStyle/>
        <a:p>
          <a:r>
            <a:rPr lang="en-US" sz="1400" b="1" i="0" dirty="0"/>
            <a:t>Colleges &amp; Universities</a:t>
          </a:r>
        </a:p>
      </dgm:t>
    </dgm:pt>
    <dgm:pt modelId="{E2A1AC3A-DC97-2B4C-826E-7E14FC40E09C}" type="parTrans" cxnId="{F9835891-57DA-024B-BB22-B6D84E6FF482}">
      <dgm:prSet custT="1"/>
      <dgm:spPr>
        <a:solidFill>
          <a:srgbClr val="FFCC00"/>
        </a:solidFill>
      </dgm:spPr>
      <dgm:t>
        <a:bodyPr/>
        <a:lstStyle/>
        <a:p>
          <a:endParaRPr lang="en-US" sz="1400"/>
        </a:p>
      </dgm:t>
    </dgm:pt>
    <dgm:pt modelId="{1B90AB7B-010C-A647-ACDF-19DBA752A1CD}" type="sibTrans" cxnId="{F9835891-57DA-024B-BB22-B6D84E6FF482}">
      <dgm:prSet/>
      <dgm:spPr/>
      <dgm:t>
        <a:bodyPr/>
        <a:lstStyle/>
        <a:p>
          <a:endParaRPr lang="en-US" sz="1200"/>
        </a:p>
      </dgm:t>
    </dgm:pt>
    <dgm:pt modelId="{007C49F5-39BA-E04B-92A8-1774D9815FF4}">
      <dgm:prSet phldrT="[Text]" custT="1"/>
      <dgm:spPr>
        <a:solidFill>
          <a:srgbClr val="E99800"/>
        </a:solidFill>
      </dgm:spPr>
      <dgm:t>
        <a:bodyPr/>
        <a:lstStyle/>
        <a:p>
          <a:r>
            <a:rPr lang="en-US" sz="1400" b="1" i="0" dirty="0"/>
            <a:t>K-12 School Districts - Transfers</a:t>
          </a:r>
        </a:p>
      </dgm:t>
    </dgm:pt>
    <dgm:pt modelId="{57C95C18-E493-7E46-B73C-6C634A823E6B}" type="parTrans" cxnId="{94A33D66-C3FB-8440-852F-5A9841B91FB0}">
      <dgm:prSet custT="1"/>
      <dgm:spPr>
        <a:solidFill>
          <a:srgbClr val="FFCC00"/>
        </a:solidFill>
      </dgm:spPr>
      <dgm:t>
        <a:bodyPr/>
        <a:lstStyle/>
        <a:p>
          <a:endParaRPr lang="en-US" sz="1400"/>
        </a:p>
      </dgm:t>
    </dgm:pt>
    <dgm:pt modelId="{D0E22D43-15C5-304B-8F3E-6ECED4BDED18}" type="sibTrans" cxnId="{94A33D66-C3FB-8440-852F-5A9841B91FB0}">
      <dgm:prSet/>
      <dgm:spPr/>
      <dgm:t>
        <a:bodyPr/>
        <a:lstStyle/>
        <a:p>
          <a:endParaRPr lang="en-US" sz="1200"/>
        </a:p>
      </dgm:t>
    </dgm:pt>
    <dgm:pt modelId="{FA0F1F76-988B-FF42-8CF3-6A3F22923965}">
      <dgm:prSet phldrT="[Text]" custT="1"/>
      <dgm:spPr>
        <a:solidFill>
          <a:srgbClr val="7DAFE9"/>
        </a:solidFill>
      </dgm:spPr>
      <dgm:t>
        <a:bodyPr/>
        <a:lstStyle/>
        <a:p>
          <a:r>
            <a:rPr lang="en-US" sz="1400" b="1" i="0" dirty="0"/>
            <a:t>Adult Education Students</a:t>
          </a:r>
        </a:p>
      </dgm:t>
    </dgm:pt>
    <dgm:pt modelId="{2F685C62-8AF1-2F40-A56A-C2A5ABB48A7E}" type="parTrans" cxnId="{4EA1B8A3-EC43-1642-B9B6-6CB8A1B073AE}">
      <dgm:prSet custT="1"/>
      <dgm:spPr>
        <a:solidFill>
          <a:srgbClr val="FFCC00"/>
        </a:solidFill>
      </dgm:spPr>
      <dgm:t>
        <a:bodyPr/>
        <a:lstStyle/>
        <a:p>
          <a:endParaRPr lang="en-US" sz="1400"/>
        </a:p>
      </dgm:t>
    </dgm:pt>
    <dgm:pt modelId="{2A85729E-8C5E-3748-BAC4-65ECBE19999C}" type="sibTrans" cxnId="{4EA1B8A3-EC43-1642-B9B6-6CB8A1B073AE}">
      <dgm:prSet/>
      <dgm:spPr/>
      <dgm:t>
        <a:bodyPr/>
        <a:lstStyle/>
        <a:p>
          <a:endParaRPr lang="en-US" sz="1200"/>
        </a:p>
      </dgm:t>
    </dgm:pt>
    <dgm:pt modelId="{EA139B39-240E-B54F-A134-B13F83E6B485}">
      <dgm:prSet phldrT="[Text]" custT="1"/>
      <dgm:spPr>
        <a:solidFill>
          <a:srgbClr val="7DAFE9"/>
        </a:solidFill>
      </dgm:spPr>
      <dgm:t>
        <a:bodyPr/>
        <a:lstStyle/>
        <a:p>
          <a:r>
            <a:rPr lang="en-US" sz="1400" b="1" i="0" dirty="0"/>
            <a:t>Law Firms</a:t>
          </a:r>
        </a:p>
      </dgm:t>
    </dgm:pt>
    <dgm:pt modelId="{8287B3C8-0B2A-6547-921C-223D87B981D4}" type="parTrans" cxnId="{25AEAEE7-0C38-1F4A-AFBE-E586977D2CD7}">
      <dgm:prSet custT="1"/>
      <dgm:spPr>
        <a:solidFill>
          <a:srgbClr val="FFCC00"/>
        </a:solidFill>
      </dgm:spPr>
      <dgm:t>
        <a:bodyPr/>
        <a:lstStyle/>
        <a:p>
          <a:endParaRPr lang="en-US" sz="1400"/>
        </a:p>
      </dgm:t>
    </dgm:pt>
    <dgm:pt modelId="{A4DAB59B-89CC-DA41-9292-79B97C35275B}" type="sibTrans" cxnId="{25AEAEE7-0C38-1F4A-AFBE-E586977D2CD7}">
      <dgm:prSet/>
      <dgm:spPr/>
      <dgm:t>
        <a:bodyPr/>
        <a:lstStyle/>
        <a:p>
          <a:endParaRPr lang="en-US" sz="1200"/>
        </a:p>
      </dgm:t>
    </dgm:pt>
    <dgm:pt modelId="{336F5BC9-FFDC-994A-A042-C393F57E5F24}" type="pres">
      <dgm:prSet presAssocID="{E5E7AA9C-E591-134D-8122-052DB1FA2C2E}" presName="Name0" presStyleCnt="0">
        <dgm:presLayoutVars>
          <dgm:chMax val="1"/>
          <dgm:dir/>
          <dgm:animLvl val="ctr"/>
          <dgm:resizeHandles val="exact"/>
        </dgm:presLayoutVars>
      </dgm:prSet>
      <dgm:spPr/>
    </dgm:pt>
    <dgm:pt modelId="{B43371AA-8D98-4040-B50C-4DD123B71940}" type="pres">
      <dgm:prSet presAssocID="{924B71BB-39A2-9A4B-AF35-7CBE4DE90400}" presName="centerShape" presStyleLbl="node0" presStyleIdx="0" presStyleCnt="1" custScaleX="156110" custScaleY="149309"/>
      <dgm:spPr/>
    </dgm:pt>
    <dgm:pt modelId="{826DC581-2A12-504F-9F96-755C6008491E}" type="pres">
      <dgm:prSet presAssocID="{A18C5831-0676-4544-B765-15CE7F40E089}" presName="parTrans" presStyleLbl="sibTrans2D1" presStyleIdx="0" presStyleCnt="8"/>
      <dgm:spPr/>
    </dgm:pt>
    <dgm:pt modelId="{37810045-666E-2F4D-887D-4E7721122F40}" type="pres">
      <dgm:prSet presAssocID="{A18C5831-0676-4544-B765-15CE7F40E089}" presName="connectorText" presStyleLbl="sibTrans2D1" presStyleIdx="0" presStyleCnt="8"/>
      <dgm:spPr/>
    </dgm:pt>
    <dgm:pt modelId="{B77C6712-2EFC-614F-AA04-4000D60A24CA}" type="pres">
      <dgm:prSet presAssocID="{E3EFA3CF-4CAC-A94F-BA87-072AD13B2A5C}" presName="node" presStyleLbl="node1" presStyleIdx="0" presStyleCnt="8">
        <dgm:presLayoutVars>
          <dgm:bulletEnabled val="1"/>
        </dgm:presLayoutVars>
      </dgm:prSet>
      <dgm:spPr/>
    </dgm:pt>
    <dgm:pt modelId="{B020C40D-764C-1845-B245-968B236BAAD4}" type="pres">
      <dgm:prSet presAssocID="{5E9E5189-C4E6-9245-98C8-CF483FAD13B0}" presName="parTrans" presStyleLbl="sibTrans2D1" presStyleIdx="1" presStyleCnt="8"/>
      <dgm:spPr/>
    </dgm:pt>
    <dgm:pt modelId="{A015A53C-082C-784B-96F1-2389EA7B4A22}" type="pres">
      <dgm:prSet presAssocID="{5E9E5189-C4E6-9245-98C8-CF483FAD13B0}" presName="connectorText" presStyleLbl="sibTrans2D1" presStyleIdx="1" presStyleCnt="8"/>
      <dgm:spPr/>
    </dgm:pt>
    <dgm:pt modelId="{251FB7E9-10CF-6B45-BBDA-C4A22D599220}" type="pres">
      <dgm:prSet presAssocID="{249996EF-79BF-BD42-901E-F81E62F94792}" presName="node" presStyleLbl="node1" presStyleIdx="1" presStyleCnt="8">
        <dgm:presLayoutVars>
          <dgm:bulletEnabled val="1"/>
        </dgm:presLayoutVars>
      </dgm:prSet>
      <dgm:spPr/>
    </dgm:pt>
    <dgm:pt modelId="{0281079E-D6F1-A848-8654-63C70C7AB9CA}" type="pres">
      <dgm:prSet presAssocID="{19EC91A2-44E4-8C4E-8FE4-53A398E3F615}" presName="parTrans" presStyleLbl="sibTrans2D1" presStyleIdx="2" presStyleCnt="8"/>
      <dgm:spPr/>
    </dgm:pt>
    <dgm:pt modelId="{469F1A10-85DF-1A4F-976E-17970FA95307}" type="pres">
      <dgm:prSet presAssocID="{19EC91A2-44E4-8C4E-8FE4-53A398E3F615}" presName="connectorText" presStyleLbl="sibTrans2D1" presStyleIdx="2" presStyleCnt="8"/>
      <dgm:spPr/>
    </dgm:pt>
    <dgm:pt modelId="{F4A46B73-4A92-0D45-9FB9-108613CDAC8A}" type="pres">
      <dgm:prSet presAssocID="{AF448660-A2B7-2447-B3B6-86FE2016471A}" presName="node" presStyleLbl="node1" presStyleIdx="2" presStyleCnt="8" custScaleX="105478">
        <dgm:presLayoutVars>
          <dgm:bulletEnabled val="1"/>
        </dgm:presLayoutVars>
      </dgm:prSet>
      <dgm:spPr/>
    </dgm:pt>
    <dgm:pt modelId="{749F5535-B7FA-BA42-98B5-7E1F1A2C582F}" type="pres">
      <dgm:prSet presAssocID="{51B3AD40-52C6-AB4C-A1B5-D1DFD85888BD}" presName="parTrans" presStyleLbl="sibTrans2D1" presStyleIdx="3" presStyleCnt="8"/>
      <dgm:spPr/>
    </dgm:pt>
    <dgm:pt modelId="{2EBD8BF6-55B4-C94B-8FBA-9FB71539B4C6}" type="pres">
      <dgm:prSet presAssocID="{51B3AD40-52C6-AB4C-A1B5-D1DFD85888BD}" presName="connectorText" presStyleLbl="sibTrans2D1" presStyleIdx="3" presStyleCnt="8"/>
      <dgm:spPr/>
    </dgm:pt>
    <dgm:pt modelId="{A7E933AD-4F4B-BB47-82B3-E8378462B3C1}" type="pres">
      <dgm:prSet presAssocID="{42A5DD7E-8BE8-F44C-A3D9-62853DB19C2B}" presName="node" presStyleLbl="node1" presStyleIdx="3" presStyleCnt="8">
        <dgm:presLayoutVars>
          <dgm:bulletEnabled val="1"/>
        </dgm:presLayoutVars>
      </dgm:prSet>
      <dgm:spPr/>
    </dgm:pt>
    <dgm:pt modelId="{398981A9-AE11-4E43-98EF-1B30C77E7B27}" type="pres">
      <dgm:prSet presAssocID="{57C95C18-E493-7E46-B73C-6C634A823E6B}" presName="parTrans" presStyleLbl="sibTrans2D1" presStyleIdx="4" presStyleCnt="8"/>
      <dgm:spPr/>
    </dgm:pt>
    <dgm:pt modelId="{7AD7D963-2612-564F-B7BD-78F6D8C8F1BD}" type="pres">
      <dgm:prSet presAssocID="{57C95C18-E493-7E46-B73C-6C634A823E6B}" presName="connectorText" presStyleLbl="sibTrans2D1" presStyleIdx="4" presStyleCnt="8"/>
      <dgm:spPr/>
    </dgm:pt>
    <dgm:pt modelId="{864E6926-7F1A-C44B-953A-B6920E871E05}" type="pres">
      <dgm:prSet presAssocID="{007C49F5-39BA-E04B-92A8-1774D9815FF4}" presName="node" presStyleLbl="node1" presStyleIdx="4" presStyleCnt="8">
        <dgm:presLayoutVars>
          <dgm:bulletEnabled val="1"/>
        </dgm:presLayoutVars>
      </dgm:prSet>
      <dgm:spPr/>
    </dgm:pt>
    <dgm:pt modelId="{93F98589-ACDE-4C47-9F14-79E999F29A69}" type="pres">
      <dgm:prSet presAssocID="{E2A1AC3A-DC97-2B4C-826E-7E14FC40E09C}" presName="parTrans" presStyleLbl="sibTrans2D1" presStyleIdx="5" presStyleCnt="8"/>
      <dgm:spPr/>
    </dgm:pt>
    <dgm:pt modelId="{CF5EF224-4A6F-B643-A81E-AA0E35C99ABD}" type="pres">
      <dgm:prSet presAssocID="{E2A1AC3A-DC97-2B4C-826E-7E14FC40E09C}" presName="connectorText" presStyleLbl="sibTrans2D1" presStyleIdx="5" presStyleCnt="8"/>
      <dgm:spPr/>
    </dgm:pt>
    <dgm:pt modelId="{C58C5F24-D283-7A4F-BCA3-BDB6CD92EEAE}" type="pres">
      <dgm:prSet presAssocID="{5AE1BDB6-3056-F648-AAE0-A874847BE8AD}" presName="node" presStyleLbl="node1" presStyleIdx="5" presStyleCnt="8">
        <dgm:presLayoutVars>
          <dgm:bulletEnabled val="1"/>
        </dgm:presLayoutVars>
      </dgm:prSet>
      <dgm:spPr/>
    </dgm:pt>
    <dgm:pt modelId="{C7DFB6E8-1914-334D-B2FE-E071EBB6182E}" type="pres">
      <dgm:prSet presAssocID="{8287B3C8-0B2A-6547-921C-223D87B981D4}" presName="parTrans" presStyleLbl="sibTrans2D1" presStyleIdx="6" presStyleCnt="8"/>
      <dgm:spPr/>
    </dgm:pt>
    <dgm:pt modelId="{BCF16DE9-539D-8340-A8B3-7077FE3EF0A4}" type="pres">
      <dgm:prSet presAssocID="{8287B3C8-0B2A-6547-921C-223D87B981D4}" presName="connectorText" presStyleLbl="sibTrans2D1" presStyleIdx="6" presStyleCnt="8"/>
      <dgm:spPr/>
    </dgm:pt>
    <dgm:pt modelId="{B8183E69-D813-2549-9AD2-D4554D2A7132}" type="pres">
      <dgm:prSet presAssocID="{EA139B39-240E-B54F-A134-B13F83E6B485}" presName="node" presStyleLbl="node1" presStyleIdx="6" presStyleCnt="8">
        <dgm:presLayoutVars>
          <dgm:bulletEnabled val="1"/>
        </dgm:presLayoutVars>
      </dgm:prSet>
      <dgm:spPr/>
    </dgm:pt>
    <dgm:pt modelId="{131ABE14-199D-5C40-88ED-A09E96D8515C}" type="pres">
      <dgm:prSet presAssocID="{2F685C62-8AF1-2F40-A56A-C2A5ABB48A7E}" presName="parTrans" presStyleLbl="sibTrans2D1" presStyleIdx="7" presStyleCnt="8"/>
      <dgm:spPr/>
    </dgm:pt>
    <dgm:pt modelId="{B67BA93B-7B2B-C547-8FF3-C735356D4E4B}" type="pres">
      <dgm:prSet presAssocID="{2F685C62-8AF1-2F40-A56A-C2A5ABB48A7E}" presName="connectorText" presStyleLbl="sibTrans2D1" presStyleIdx="7" presStyleCnt="8"/>
      <dgm:spPr/>
    </dgm:pt>
    <dgm:pt modelId="{5A5D9207-CE91-AB4A-B1F8-691AF4D92E85}" type="pres">
      <dgm:prSet presAssocID="{FA0F1F76-988B-FF42-8CF3-6A3F22923965}" presName="node" presStyleLbl="node1" presStyleIdx="7" presStyleCnt="8">
        <dgm:presLayoutVars>
          <dgm:bulletEnabled val="1"/>
        </dgm:presLayoutVars>
      </dgm:prSet>
      <dgm:spPr/>
    </dgm:pt>
  </dgm:ptLst>
  <dgm:cxnLst>
    <dgm:cxn modelId="{47CB0E04-0619-FA4D-A01A-954E944BE917}" type="presOf" srcId="{8287B3C8-0B2A-6547-921C-223D87B981D4}" destId="{BCF16DE9-539D-8340-A8B3-7077FE3EF0A4}" srcOrd="1" destOrd="0" presId="urn:microsoft.com/office/officeart/2005/8/layout/radial5"/>
    <dgm:cxn modelId="{6D0C450A-B940-084D-9CCB-2AD3FA888782}" type="presOf" srcId="{19EC91A2-44E4-8C4E-8FE4-53A398E3F615}" destId="{469F1A10-85DF-1A4F-976E-17970FA95307}" srcOrd="1" destOrd="0" presId="urn:microsoft.com/office/officeart/2005/8/layout/radial5"/>
    <dgm:cxn modelId="{FA80460D-3612-F340-804B-9C8E11AAC3C7}" type="presOf" srcId="{5E9E5189-C4E6-9245-98C8-CF483FAD13B0}" destId="{A015A53C-082C-784B-96F1-2389EA7B4A22}" srcOrd="1" destOrd="0" presId="urn:microsoft.com/office/officeart/2005/8/layout/radial5"/>
    <dgm:cxn modelId="{A903B011-07FA-824B-9CCE-4CD32E0533E4}" type="presOf" srcId="{51B3AD40-52C6-AB4C-A1B5-D1DFD85888BD}" destId="{2EBD8BF6-55B4-C94B-8FBA-9FB71539B4C6}" srcOrd="1" destOrd="0" presId="urn:microsoft.com/office/officeart/2005/8/layout/radial5"/>
    <dgm:cxn modelId="{2234CA13-76E0-294C-845E-0BDE0C55B425}" type="presOf" srcId="{EA139B39-240E-B54F-A134-B13F83E6B485}" destId="{B8183E69-D813-2549-9AD2-D4554D2A7132}" srcOrd="0" destOrd="0" presId="urn:microsoft.com/office/officeart/2005/8/layout/radial5"/>
    <dgm:cxn modelId="{38927914-EE9B-DF45-B3EB-F752A48B0C8D}" type="presOf" srcId="{5AE1BDB6-3056-F648-AAE0-A874847BE8AD}" destId="{C58C5F24-D283-7A4F-BCA3-BDB6CD92EEAE}" srcOrd="0" destOrd="0" presId="urn:microsoft.com/office/officeart/2005/8/layout/radial5"/>
    <dgm:cxn modelId="{5CA7D319-B2B7-1E4A-A03F-CBCB52485CE7}" type="presOf" srcId="{A18C5831-0676-4544-B765-15CE7F40E089}" destId="{826DC581-2A12-504F-9F96-755C6008491E}" srcOrd="0" destOrd="0" presId="urn:microsoft.com/office/officeart/2005/8/layout/radial5"/>
    <dgm:cxn modelId="{18156522-AEB4-194A-8D1F-F0A35A4855F5}" type="presOf" srcId="{8287B3C8-0B2A-6547-921C-223D87B981D4}" destId="{C7DFB6E8-1914-334D-B2FE-E071EBB6182E}" srcOrd="0" destOrd="0" presId="urn:microsoft.com/office/officeart/2005/8/layout/radial5"/>
    <dgm:cxn modelId="{3C569523-3C44-5147-9439-4210B01FEFF3}" type="presOf" srcId="{249996EF-79BF-BD42-901E-F81E62F94792}" destId="{251FB7E9-10CF-6B45-BBDA-C4A22D599220}" srcOrd="0" destOrd="0" presId="urn:microsoft.com/office/officeart/2005/8/layout/radial5"/>
    <dgm:cxn modelId="{08128626-0807-C645-9F23-ADD9FD694929}" type="presOf" srcId="{A18C5831-0676-4544-B765-15CE7F40E089}" destId="{37810045-666E-2F4D-887D-4E7721122F40}" srcOrd="1" destOrd="0" presId="urn:microsoft.com/office/officeart/2005/8/layout/radial5"/>
    <dgm:cxn modelId="{D809D926-0C7F-A647-9AC8-0F904253CF15}" type="presOf" srcId="{924B71BB-39A2-9A4B-AF35-7CBE4DE90400}" destId="{B43371AA-8D98-4040-B50C-4DD123B71940}" srcOrd="0" destOrd="0" presId="urn:microsoft.com/office/officeart/2005/8/layout/radial5"/>
    <dgm:cxn modelId="{6ADC5630-5521-1A47-ADFB-444D14B93305}" srcId="{924B71BB-39A2-9A4B-AF35-7CBE4DE90400}" destId="{E3EFA3CF-4CAC-A94F-BA87-072AD13B2A5C}" srcOrd="0" destOrd="0" parTransId="{A18C5831-0676-4544-B765-15CE7F40E089}" sibTransId="{699B702A-55EE-5E46-B698-A71FBC9B35E8}"/>
    <dgm:cxn modelId="{DB29FF3D-C6BB-E046-A7D7-878F0BCB5E7D}" type="presOf" srcId="{E3EFA3CF-4CAC-A94F-BA87-072AD13B2A5C}" destId="{B77C6712-2EFC-614F-AA04-4000D60A24CA}" srcOrd="0" destOrd="0" presId="urn:microsoft.com/office/officeart/2005/8/layout/radial5"/>
    <dgm:cxn modelId="{20F06C5D-C95E-1F44-A99C-9D5349EBBD6B}" srcId="{924B71BB-39A2-9A4B-AF35-7CBE4DE90400}" destId="{AF448660-A2B7-2447-B3B6-86FE2016471A}" srcOrd="2" destOrd="0" parTransId="{19EC91A2-44E4-8C4E-8FE4-53A398E3F615}" sibTransId="{840D2F72-E8E0-6F42-958E-0AA8E2B187E2}"/>
    <dgm:cxn modelId="{FCABF85F-E66B-E742-A3CF-44F41030CEFC}" type="presOf" srcId="{2F685C62-8AF1-2F40-A56A-C2A5ABB48A7E}" destId="{131ABE14-199D-5C40-88ED-A09E96D8515C}" srcOrd="0" destOrd="0" presId="urn:microsoft.com/office/officeart/2005/8/layout/radial5"/>
    <dgm:cxn modelId="{572D5244-CFDE-1047-A20C-032E90871191}" srcId="{924B71BB-39A2-9A4B-AF35-7CBE4DE90400}" destId="{42A5DD7E-8BE8-F44C-A3D9-62853DB19C2B}" srcOrd="3" destOrd="0" parTransId="{51B3AD40-52C6-AB4C-A1B5-D1DFD85888BD}" sibTransId="{F35808E9-FA82-C045-8A15-8847C7CF160B}"/>
    <dgm:cxn modelId="{94A33D66-C3FB-8440-852F-5A9841B91FB0}" srcId="{924B71BB-39A2-9A4B-AF35-7CBE4DE90400}" destId="{007C49F5-39BA-E04B-92A8-1774D9815FF4}" srcOrd="4" destOrd="0" parTransId="{57C95C18-E493-7E46-B73C-6C634A823E6B}" sibTransId="{D0E22D43-15C5-304B-8F3E-6ECED4BDED18}"/>
    <dgm:cxn modelId="{EB9EC949-45B6-3B4A-8FDA-7EBEE806304C}" type="presOf" srcId="{57C95C18-E493-7E46-B73C-6C634A823E6B}" destId="{7AD7D963-2612-564F-B7BD-78F6D8C8F1BD}" srcOrd="1" destOrd="0" presId="urn:microsoft.com/office/officeart/2005/8/layout/radial5"/>
    <dgm:cxn modelId="{017FD569-5A61-6544-AAFA-DB6450D51C7E}" type="presOf" srcId="{E2A1AC3A-DC97-2B4C-826E-7E14FC40E09C}" destId="{CF5EF224-4A6F-B643-A81E-AA0E35C99ABD}" srcOrd="1" destOrd="0" presId="urn:microsoft.com/office/officeart/2005/8/layout/radial5"/>
    <dgm:cxn modelId="{A320F84A-AE8F-D640-B6BF-A438F6563D0F}" type="presOf" srcId="{AF448660-A2B7-2447-B3B6-86FE2016471A}" destId="{F4A46B73-4A92-0D45-9FB9-108613CDAC8A}" srcOrd="0" destOrd="0" presId="urn:microsoft.com/office/officeart/2005/8/layout/radial5"/>
    <dgm:cxn modelId="{2432DF4D-10BB-7645-8581-426099B474C1}" type="presOf" srcId="{007C49F5-39BA-E04B-92A8-1774D9815FF4}" destId="{864E6926-7F1A-C44B-953A-B6920E871E05}" srcOrd="0" destOrd="0" presId="urn:microsoft.com/office/officeart/2005/8/layout/radial5"/>
    <dgm:cxn modelId="{D6A58450-2EB4-2241-BDA0-B4A4BD708FF5}" type="presOf" srcId="{19EC91A2-44E4-8C4E-8FE4-53A398E3F615}" destId="{0281079E-D6F1-A848-8654-63C70C7AB9CA}" srcOrd="0" destOrd="0" presId="urn:microsoft.com/office/officeart/2005/8/layout/radial5"/>
    <dgm:cxn modelId="{35E59756-108D-4B49-A419-98906FF098E2}" type="presOf" srcId="{FA0F1F76-988B-FF42-8CF3-6A3F22923965}" destId="{5A5D9207-CE91-AB4A-B1F8-691AF4D92E85}" srcOrd="0" destOrd="0" presId="urn:microsoft.com/office/officeart/2005/8/layout/radial5"/>
    <dgm:cxn modelId="{69504886-214C-4A4C-B7CB-CBB5359EC89E}" srcId="{924B71BB-39A2-9A4B-AF35-7CBE4DE90400}" destId="{249996EF-79BF-BD42-901E-F81E62F94792}" srcOrd="1" destOrd="0" parTransId="{5E9E5189-C4E6-9245-98C8-CF483FAD13B0}" sibTransId="{24AD44E2-D320-B644-8E94-AD1E767B71A1}"/>
    <dgm:cxn modelId="{F9835891-57DA-024B-BB22-B6D84E6FF482}" srcId="{924B71BB-39A2-9A4B-AF35-7CBE4DE90400}" destId="{5AE1BDB6-3056-F648-AAE0-A874847BE8AD}" srcOrd="5" destOrd="0" parTransId="{E2A1AC3A-DC97-2B4C-826E-7E14FC40E09C}" sibTransId="{1B90AB7B-010C-A647-ACDF-19DBA752A1CD}"/>
    <dgm:cxn modelId="{94627596-9F10-6944-8E05-073D62C0EBE8}" type="presOf" srcId="{E5E7AA9C-E591-134D-8122-052DB1FA2C2E}" destId="{336F5BC9-FFDC-994A-A042-C393F57E5F24}" srcOrd="0" destOrd="0" presId="urn:microsoft.com/office/officeart/2005/8/layout/radial5"/>
    <dgm:cxn modelId="{0535459C-3D68-6B4F-88F7-4136EA82DEE2}" type="presOf" srcId="{E2A1AC3A-DC97-2B4C-826E-7E14FC40E09C}" destId="{93F98589-ACDE-4C47-9F14-79E999F29A69}" srcOrd="0" destOrd="0" presId="urn:microsoft.com/office/officeart/2005/8/layout/radial5"/>
    <dgm:cxn modelId="{F467129D-5D60-6745-AB87-F78DC68AFDD5}" srcId="{E5E7AA9C-E591-134D-8122-052DB1FA2C2E}" destId="{924B71BB-39A2-9A4B-AF35-7CBE4DE90400}" srcOrd="0" destOrd="0" parTransId="{0AD3AA8B-EB98-E949-921E-F2AFB8DF9721}" sibTransId="{D98D536C-A1A8-EC47-AE91-32934EB2041A}"/>
    <dgm:cxn modelId="{4EA1B8A3-EC43-1642-B9B6-6CB8A1B073AE}" srcId="{924B71BB-39A2-9A4B-AF35-7CBE4DE90400}" destId="{FA0F1F76-988B-FF42-8CF3-6A3F22923965}" srcOrd="7" destOrd="0" parTransId="{2F685C62-8AF1-2F40-A56A-C2A5ABB48A7E}" sibTransId="{2A85729E-8C5E-3748-BAC4-65ECBE19999C}"/>
    <dgm:cxn modelId="{356D42C5-912B-7442-B077-0FBD20CE07AA}" type="presOf" srcId="{51B3AD40-52C6-AB4C-A1B5-D1DFD85888BD}" destId="{749F5535-B7FA-BA42-98B5-7E1F1A2C582F}" srcOrd="0" destOrd="0" presId="urn:microsoft.com/office/officeart/2005/8/layout/radial5"/>
    <dgm:cxn modelId="{7D17C4D2-CAA9-1A43-A385-72A60A0E5344}" type="presOf" srcId="{42A5DD7E-8BE8-F44C-A3D9-62853DB19C2B}" destId="{A7E933AD-4F4B-BB47-82B3-E8378462B3C1}" srcOrd="0" destOrd="0" presId="urn:microsoft.com/office/officeart/2005/8/layout/radial5"/>
    <dgm:cxn modelId="{5C7D50E3-F09E-2F43-B109-9D9557C8189C}" type="presOf" srcId="{5E9E5189-C4E6-9245-98C8-CF483FAD13B0}" destId="{B020C40D-764C-1845-B245-968B236BAAD4}" srcOrd="0" destOrd="0" presId="urn:microsoft.com/office/officeart/2005/8/layout/radial5"/>
    <dgm:cxn modelId="{47D0B8E4-913E-FA40-BAAB-32C7589EEDA1}" type="presOf" srcId="{2F685C62-8AF1-2F40-A56A-C2A5ABB48A7E}" destId="{B67BA93B-7B2B-C547-8FF3-C735356D4E4B}" srcOrd="1" destOrd="0" presId="urn:microsoft.com/office/officeart/2005/8/layout/radial5"/>
    <dgm:cxn modelId="{25AEAEE7-0C38-1F4A-AFBE-E586977D2CD7}" srcId="{924B71BB-39A2-9A4B-AF35-7CBE4DE90400}" destId="{EA139B39-240E-B54F-A134-B13F83E6B485}" srcOrd="6" destOrd="0" parTransId="{8287B3C8-0B2A-6547-921C-223D87B981D4}" sibTransId="{A4DAB59B-89CC-DA41-9292-79B97C35275B}"/>
    <dgm:cxn modelId="{665AF5EA-76E6-AF4C-8328-68AE7CD55DFE}" type="presOf" srcId="{57C95C18-E493-7E46-B73C-6C634A823E6B}" destId="{398981A9-AE11-4E43-98EF-1B30C77E7B27}" srcOrd="0" destOrd="0" presId="urn:microsoft.com/office/officeart/2005/8/layout/radial5"/>
    <dgm:cxn modelId="{3041CF07-458C-3744-9699-4F9F91E2F4C7}" type="presParOf" srcId="{336F5BC9-FFDC-994A-A042-C393F57E5F24}" destId="{B43371AA-8D98-4040-B50C-4DD123B71940}" srcOrd="0" destOrd="0" presId="urn:microsoft.com/office/officeart/2005/8/layout/radial5"/>
    <dgm:cxn modelId="{B1F1C41D-0A80-1049-B38E-E0E742378923}" type="presParOf" srcId="{336F5BC9-FFDC-994A-A042-C393F57E5F24}" destId="{826DC581-2A12-504F-9F96-755C6008491E}" srcOrd="1" destOrd="0" presId="urn:microsoft.com/office/officeart/2005/8/layout/radial5"/>
    <dgm:cxn modelId="{B12B5E9B-9D4D-F54B-B525-1A4D02C51A39}" type="presParOf" srcId="{826DC581-2A12-504F-9F96-755C6008491E}" destId="{37810045-666E-2F4D-887D-4E7721122F40}" srcOrd="0" destOrd="0" presId="urn:microsoft.com/office/officeart/2005/8/layout/radial5"/>
    <dgm:cxn modelId="{A80E1383-9BB1-674C-854D-6858663C2082}" type="presParOf" srcId="{336F5BC9-FFDC-994A-A042-C393F57E5F24}" destId="{B77C6712-2EFC-614F-AA04-4000D60A24CA}" srcOrd="2" destOrd="0" presId="urn:microsoft.com/office/officeart/2005/8/layout/radial5"/>
    <dgm:cxn modelId="{8494C09B-DD13-4F4E-B7AD-7DF0FAEFFAB3}" type="presParOf" srcId="{336F5BC9-FFDC-994A-A042-C393F57E5F24}" destId="{B020C40D-764C-1845-B245-968B236BAAD4}" srcOrd="3" destOrd="0" presId="urn:microsoft.com/office/officeart/2005/8/layout/radial5"/>
    <dgm:cxn modelId="{D5BED325-AACD-5344-B2D5-1AB3AF9B3DAE}" type="presParOf" srcId="{B020C40D-764C-1845-B245-968B236BAAD4}" destId="{A015A53C-082C-784B-96F1-2389EA7B4A22}" srcOrd="0" destOrd="0" presId="urn:microsoft.com/office/officeart/2005/8/layout/radial5"/>
    <dgm:cxn modelId="{4D7477A9-F664-BE43-B6B1-6C14692B2C09}" type="presParOf" srcId="{336F5BC9-FFDC-994A-A042-C393F57E5F24}" destId="{251FB7E9-10CF-6B45-BBDA-C4A22D599220}" srcOrd="4" destOrd="0" presId="urn:microsoft.com/office/officeart/2005/8/layout/radial5"/>
    <dgm:cxn modelId="{2BC34429-2539-054F-9874-F97287CAF3A7}" type="presParOf" srcId="{336F5BC9-FFDC-994A-A042-C393F57E5F24}" destId="{0281079E-D6F1-A848-8654-63C70C7AB9CA}" srcOrd="5" destOrd="0" presId="urn:microsoft.com/office/officeart/2005/8/layout/radial5"/>
    <dgm:cxn modelId="{FF4C8B7E-AA2D-A245-94EE-480E1E585C3B}" type="presParOf" srcId="{0281079E-D6F1-A848-8654-63C70C7AB9CA}" destId="{469F1A10-85DF-1A4F-976E-17970FA95307}" srcOrd="0" destOrd="0" presId="urn:microsoft.com/office/officeart/2005/8/layout/radial5"/>
    <dgm:cxn modelId="{9F6496AE-CCC8-AB47-A534-7CEADF6E7A6A}" type="presParOf" srcId="{336F5BC9-FFDC-994A-A042-C393F57E5F24}" destId="{F4A46B73-4A92-0D45-9FB9-108613CDAC8A}" srcOrd="6" destOrd="0" presId="urn:microsoft.com/office/officeart/2005/8/layout/radial5"/>
    <dgm:cxn modelId="{F6FFFF1B-75A3-B348-9EB1-0994AB3D723C}" type="presParOf" srcId="{336F5BC9-FFDC-994A-A042-C393F57E5F24}" destId="{749F5535-B7FA-BA42-98B5-7E1F1A2C582F}" srcOrd="7" destOrd="0" presId="urn:microsoft.com/office/officeart/2005/8/layout/radial5"/>
    <dgm:cxn modelId="{964B0E80-3FD6-FF4C-ACE5-7836BA2FA104}" type="presParOf" srcId="{749F5535-B7FA-BA42-98B5-7E1F1A2C582F}" destId="{2EBD8BF6-55B4-C94B-8FBA-9FB71539B4C6}" srcOrd="0" destOrd="0" presId="urn:microsoft.com/office/officeart/2005/8/layout/radial5"/>
    <dgm:cxn modelId="{E6832B1B-B54E-8541-95F4-63BDB80F740C}" type="presParOf" srcId="{336F5BC9-FFDC-994A-A042-C393F57E5F24}" destId="{A7E933AD-4F4B-BB47-82B3-E8378462B3C1}" srcOrd="8" destOrd="0" presId="urn:microsoft.com/office/officeart/2005/8/layout/radial5"/>
    <dgm:cxn modelId="{D545195D-F528-9344-92AB-138F195DF917}" type="presParOf" srcId="{336F5BC9-FFDC-994A-A042-C393F57E5F24}" destId="{398981A9-AE11-4E43-98EF-1B30C77E7B27}" srcOrd="9" destOrd="0" presId="urn:microsoft.com/office/officeart/2005/8/layout/radial5"/>
    <dgm:cxn modelId="{2E6594D3-3650-634E-8905-972A6AA575DD}" type="presParOf" srcId="{398981A9-AE11-4E43-98EF-1B30C77E7B27}" destId="{7AD7D963-2612-564F-B7BD-78F6D8C8F1BD}" srcOrd="0" destOrd="0" presId="urn:microsoft.com/office/officeart/2005/8/layout/radial5"/>
    <dgm:cxn modelId="{ABCD0D5A-6024-9545-B74A-CEBB4FF9418B}" type="presParOf" srcId="{336F5BC9-FFDC-994A-A042-C393F57E5F24}" destId="{864E6926-7F1A-C44B-953A-B6920E871E05}" srcOrd="10" destOrd="0" presId="urn:microsoft.com/office/officeart/2005/8/layout/radial5"/>
    <dgm:cxn modelId="{077F65D9-F096-DE4B-9DDC-BF827C00E6D5}" type="presParOf" srcId="{336F5BC9-FFDC-994A-A042-C393F57E5F24}" destId="{93F98589-ACDE-4C47-9F14-79E999F29A69}" srcOrd="11" destOrd="0" presId="urn:microsoft.com/office/officeart/2005/8/layout/radial5"/>
    <dgm:cxn modelId="{0CCBB80E-FCC3-6E45-9BBC-B60160EEF1B9}" type="presParOf" srcId="{93F98589-ACDE-4C47-9F14-79E999F29A69}" destId="{CF5EF224-4A6F-B643-A81E-AA0E35C99ABD}" srcOrd="0" destOrd="0" presId="urn:microsoft.com/office/officeart/2005/8/layout/radial5"/>
    <dgm:cxn modelId="{CC7D3DFE-1B09-0348-BCCA-E6D99D5C52AC}" type="presParOf" srcId="{336F5BC9-FFDC-994A-A042-C393F57E5F24}" destId="{C58C5F24-D283-7A4F-BCA3-BDB6CD92EEAE}" srcOrd="12" destOrd="0" presId="urn:microsoft.com/office/officeart/2005/8/layout/radial5"/>
    <dgm:cxn modelId="{57740B17-D3DA-B64B-8C66-ED839C7703FE}" type="presParOf" srcId="{336F5BC9-FFDC-994A-A042-C393F57E5F24}" destId="{C7DFB6E8-1914-334D-B2FE-E071EBB6182E}" srcOrd="13" destOrd="0" presId="urn:microsoft.com/office/officeart/2005/8/layout/radial5"/>
    <dgm:cxn modelId="{2D42B0C9-340A-7740-B6A9-73AF0EC7FC23}" type="presParOf" srcId="{C7DFB6E8-1914-334D-B2FE-E071EBB6182E}" destId="{BCF16DE9-539D-8340-A8B3-7077FE3EF0A4}" srcOrd="0" destOrd="0" presId="urn:microsoft.com/office/officeart/2005/8/layout/radial5"/>
    <dgm:cxn modelId="{20EEC9F9-3567-2448-A956-941398E044A1}" type="presParOf" srcId="{336F5BC9-FFDC-994A-A042-C393F57E5F24}" destId="{B8183E69-D813-2549-9AD2-D4554D2A7132}" srcOrd="14" destOrd="0" presId="urn:microsoft.com/office/officeart/2005/8/layout/radial5"/>
    <dgm:cxn modelId="{DAA611DD-6FC9-C44D-B7B9-117348C4D917}" type="presParOf" srcId="{336F5BC9-FFDC-994A-A042-C393F57E5F24}" destId="{131ABE14-199D-5C40-88ED-A09E96D8515C}" srcOrd="15" destOrd="0" presId="urn:microsoft.com/office/officeart/2005/8/layout/radial5"/>
    <dgm:cxn modelId="{7199B12E-C5FA-F940-9372-FDECCF89D365}" type="presParOf" srcId="{131ABE14-199D-5C40-88ED-A09E96D8515C}" destId="{B67BA93B-7B2B-C547-8FF3-C735356D4E4B}" srcOrd="0" destOrd="0" presId="urn:microsoft.com/office/officeart/2005/8/layout/radial5"/>
    <dgm:cxn modelId="{40CEDC7D-CD7A-E64A-A437-E72E8087116B}" type="presParOf" srcId="{336F5BC9-FFDC-994A-A042-C393F57E5F24}" destId="{5A5D9207-CE91-AB4A-B1F8-691AF4D92E85}" srcOrd="16"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5E7AA9C-E591-134D-8122-052DB1FA2C2E}" type="doc">
      <dgm:prSet loTypeId="urn:microsoft.com/office/officeart/2005/8/layout/radial5" loCatId="cycle" qsTypeId="urn:microsoft.com/office/officeart/2005/8/quickstyle/simple4" qsCatId="simple" csTypeId="urn:microsoft.com/office/officeart/2005/8/colors/accent1_2" csCatId="accent1" phldr="1"/>
      <dgm:spPr/>
      <dgm:t>
        <a:bodyPr/>
        <a:lstStyle/>
        <a:p>
          <a:endParaRPr lang="en-US"/>
        </a:p>
      </dgm:t>
    </dgm:pt>
    <dgm:pt modelId="{924B71BB-39A2-9A4B-AF35-7CBE4DE90400}">
      <dgm:prSet phldrT="[Text]" custT="1"/>
      <dgm:spPr>
        <a:solidFill>
          <a:srgbClr val="7DAFE9"/>
        </a:solidFill>
      </dgm:spPr>
      <dgm:t>
        <a:bodyPr/>
        <a:lstStyle/>
        <a:p>
          <a:r>
            <a:rPr lang="en-US" sz="2000" dirty="0"/>
            <a:t>K-12 Records Transfer</a:t>
          </a:r>
        </a:p>
      </dgm:t>
    </dgm:pt>
    <dgm:pt modelId="{0AD3AA8B-EB98-E949-921E-F2AFB8DF9721}" type="parTrans" cxnId="{F467129D-5D60-6745-AB87-F78DC68AFDD5}">
      <dgm:prSet/>
      <dgm:spPr/>
      <dgm:t>
        <a:bodyPr/>
        <a:lstStyle/>
        <a:p>
          <a:endParaRPr lang="en-US"/>
        </a:p>
      </dgm:t>
    </dgm:pt>
    <dgm:pt modelId="{D98D536C-A1A8-EC47-AE91-32934EB2041A}" type="sibTrans" cxnId="{F467129D-5D60-6745-AB87-F78DC68AFDD5}">
      <dgm:prSet/>
      <dgm:spPr/>
      <dgm:t>
        <a:bodyPr/>
        <a:lstStyle/>
        <a:p>
          <a:endParaRPr lang="en-US"/>
        </a:p>
      </dgm:t>
    </dgm:pt>
    <dgm:pt modelId="{E3EFA3CF-4CAC-A94F-BA87-072AD13B2A5C}">
      <dgm:prSet phldrT="[Text]" custT="1"/>
      <dgm:spPr>
        <a:solidFill>
          <a:srgbClr val="7DAFE9"/>
        </a:solidFill>
      </dgm:spPr>
      <dgm:t>
        <a:bodyPr/>
        <a:lstStyle/>
        <a:p>
          <a:r>
            <a:rPr lang="en-US" sz="1400" b="1" i="0" dirty="0"/>
            <a:t>UPS / FedEx</a:t>
          </a:r>
        </a:p>
      </dgm:t>
    </dgm:pt>
    <dgm:pt modelId="{A18C5831-0676-4544-B765-15CE7F40E089}" type="parTrans" cxnId="{6ADC5630-5521-1A47-ADFB-444D14B93305}">
      <dgm:prSet custT="1"/>
      <dgm:spPr>
        <a:solidFill>
          <a:srgbClr val="FFCC00"/>
        </a:solidFill>
      </dgm:spPr>
      <dgm:t>
        <a:bodyPr/>
        <a:lstStyle/>
        <a:p>
          <a:endParaRPr lang="en-US" sz="1400"/>
        </a:p>
      </dgm:t>
    </dgm:pt>
    <dgm:pt modelId="{699B702A-55EE-5E46-B698-A71FBC9B35E8}" type="sibTrans" cxnId="{6ADC5630-5521-1A47-ADFB-444D14B93305}">
      <dgm:prSet/>
      <dgm:spPr/>
      <dgm:t>
        <a:bodyPr/>
        <a:lstStyle/>
        <a:p>
          <a:endParaRPr lang="en-US" sz="1200"/>
        </a:p>
      </dgm:t>
    </dgm:pt>
    <dgm:pt modelId="{249996EF-79BF-BD42-901E-F81E62F94792}">
      <dgm:prSet phldrT="[Text]" custT="1"/>
      <dgm:spPr>
        <a:solidFill>
          <a:srgbClr val="7DAFE9"/>
        </a:solidFill>
      </dgm:spPr>
      <dgm:t>
        <a:bodyPr/>
        <a:lstStyle/>
        <a:p>
          <a:r>
            <a:rPr lang="en-US" sz="1400" b="1" i="0" dirty="0"/>
            <a:t>US Mail</a:t>
          </a:r>
        </a:p>
      </dgm:t>
    </dgm:pt>
    <dgm:pt modelId="{5E9E5189-C4E6-9245-98C8-CF483FAD13B0}" type="parTrans" cxnId="{69504886-214C-4A4C-B7CB-CBB5359EC89E}">
      <dgm:prSet custT="1"/>
      <dgm:spPr>
        <a:solidFill>
          <a:srgbClr val="FFCC00"/>
        </a:solidFill>
      </dgm:spPr>
      <dgm:t>
        <a:bodyPr/>
        <a:lstStyle/>
        <a:p>
          <a:endParaRPr lang="en-US" sz="1400"/>
        </a:p>
      </dgm:t>
    </dgm:pt>
    <dgm:pt modelId="{24AD44E2-D320-B644-8E94-AD1E767B71A1}" type="sibTrans" cxnId="{69504886-214C-4A4C-B7CB-CBB5359EC89E}">
      <dgm:prSet/>
      <dgm:spPr/>
      <dgm:t>
        <a:bodyPr/>
        <a:lstStyle/>
        <a:p>
          <a:endParaRPr lang="en-US" sz="1200"/>
        </a:p>
      </dgm:t>
    </dgm:pt>
    <dgm:pt modelId="{AF448660-A2B7-2447-B3B6-86FE2016471A}">
      <dgm:prSet phldrT="[Text]" custT="1"/>
      <dgm:spPr>
        <a:solidFill>
          <a:srgbClr val="7DAFE9"/>
        </a:solidFill>
      </dgm:spPr>
      <dgm:t>
        <a:bodyPr/>
        <a:lstStyle/>
        <a:p>
          <a:r>
            <a:rPr lang="en-US" sz="1400" b="1" i="0" dirty="0"/>
            <a:t>Electronic Files</a:t>
          </a:r>
        </a:p>
      </dgm:t>
    </dgm:pt>
    <dgm:pt modelId="{19EC91A2-44E4-8C4E-8FE4-53A398E3F615}" type="parTrans" cxnId="{20F06C5D-C95E-1F44-A99C-9D5349EBBD6B}">
      <dgm:prSet custT="1"/>
      <dgm:spPr>
        <a:solidFill>
          <a:srgbClr val="FFCC00"/>
        </a:solidFill>
      </dgm:spPr>
      <dgm:t>
        <a:bodyPr/>
        <a:lstStyle/>
        <a:p>
          <a:endParaRPr lang="en-US" sz="1400"/>
        </a:p>
      </dgm:t>
    </dgm:pt>
    <dgm:pt modelId="{840D2F72-E8E0-6F42-958E-0AA8E2B187E2}" type="sibTrans" cxnId="{20F06C5D-C95E-1F44-A99C-9D5349EBBD6B}">
      <dgm:prSet/>
      <dgm:spPr/>
      <dgm:t>
        <a:bodyPr/>
        <a:lstStyle/>
        <a:p>
          <a:endParaRPr lang="en-US" sz="1200"/>
        </a:p>
      </dgm:t>
    </dgm:pt>
    <dgm:pt modelId="{42A5DD7E-8BE8-F44C-A3D9-62853DB19C2B}">
      <dgm:prSet phldrT="[Text]" custT="1"/>
      <dgm:spPr>
        <a:solidFill>
          <a:srgbClr val="7DAFE9"/>
        </a:solidFill>
      </dgm:spPr>
      <dgm:t>
        <a:bodyPr/>
        <a:lstStyle/>
        <a:p>
          <a:r>
            <a:rPr lang="en-US" sz="1400" b="1" i="0" dirty="0"/>
            <a:t>Email</a:t>
          </a:r>
        </a:p>
      </dgm:t>
    </dgm:pt>
    <dgm:pt modelId="{51B3AD40-52C6-AB4C-A1B5-D1DFD85888BD}" type="parTrans" cxnId="{572D5244-CFDE-1047-A20C-032E90871191}">
      <dgm:prSet custT="1"/>
      <dgm:spPr>
        <a:solidFill>
          <a:srgbClr val="FFCC00"/>
        </a:solidFill>
      </dgm:spPr>
      <dgm:t>
        <a:bodyPr/>
        <a:lstStyle/>
        <a:p>
          <a:endParaRPr lang="en-US" sz="1400"/>
        </a:p>
      </dgm:t>
    </dgm:pt>
    <dgm:pt modelId="{F35808E9-FA82-C045-8A15-8847C7CF160B}" type="sibTrans" cxnId="{572D5244-CFDE-1047-A20C-032E90871191}">
      <dgm:prSet/>
      <dgm:spPr/>
      <dgm:t>
        <a:bodyPr/>
        <a:lstStyle/>
        <a:p>
          <a:endParaRPr lang="en-US" sz="1200"/>
        </a:p>
      </dgm:t>
    </dgm:pt>
    <dgm:pt modelId="{007C49F5-39BA-E04B-92A8-1774D9815FF4}">
      <dgm:prSet phldrT="[Text]" custT="1"/>
      <dgm:spPr>
        <a:solidFill>
          <a:srgbClr val="7DAFE9"/>
        </a:solidFill>
      </dgm:spPr>
      <dgm:t>
        <a:bodyPr/>
        <a:lstStyle/>
        <a:p>
          <a:r>
            <a:rPr lang="en-US" sz="1400" b="1" i="0" dirty="0"/>
            <a:t>Faxes</a:t>
          </a:r>
        </a:p>
      </dgm:t>
    </dgm:pt>
    <dgm:pt modelId="{57C95C18-E493-7E46-B73C-6C634A823E6B}" type="parTrans" cxnId="{94A33D66-C3FB-8440-852F-5A9841B91FB0}">
      <dgm:prSet custT="1"/>
      <dgm:spPr>
        <a:solidFill>
          <a:srgbClr val="FFCC00"/>
        </a:solidFill>
      </dgm:spPr>
      <dgm:t>
        <a:bodyPr/>
        <a:lstStyle/>
        <a:p>
          <a:endParaRPr lang="en-US" sz="1400"/>
        </a:p>
      </dgm:t>
    </dgm:pt>
    <dgm:pt modelId="{D0E22D43-15C5-304B-8F3E-6ECED4BDED18}" type="sibTrans" cxnId="{94A33D66-C3FB-8440-852F-5A9841B91FB0}">
      <dgm:prSet/>
      <dgm:spPr/>
      <dgm:t>
        <a:bodyPr/>
        <a:lstStyle/>
        <a:p>
          <a:endParaRPr lang="en-US" sz="1200"/>
        </a:p>
      </dgm:t>
    </dgm:pt>
    <dgm:pt modelId="{336F5BC9-FFDC-994A-A042-C393F57E5F24}" type="pres">
      <dgm:prSet presAssocID="{E5E7AA9C-E591-134D-8122-052DB1FA2C2E}" presName="Name0" presStyleCnt="0">
        <dgm:presLayoutVars>
          <dgm:chMax val="1"/>
          <dgm:dir/>
          <dgm:animLvl val="ctr"/>
          <dgm:resizeHandles val="exact"/>
        </dgm:presLayoutVars>
      </dgm:prSet>
      <dgm:spPr/>
    </dgm:pt>
    <dgm:pt modelId="{B43371AA-8D98-4040-B50C-4DD123B71940}" type="pres">
      <dgm:prSet presAssocID="{924B71BB-39A2-9A4B-AF35-7CBE4DE90400}" presName="centerShape" presStyleLbl="node0" presStyleIdx="0" presStyleCnt="1" custScaleX="129493" custScaleY="129493"/>
      <dgm:spPr/>
    </dgm:pt>
    <dgm:pt modelId="{826DC581-2A12-504F-9F96-755C6008491E}" type="pres">
      <dgm:prSet presAssocID="{A18C5831-0676-4544-B765-15CE7F40E089}" presName="parTrans" presStyleLbl="sibTrans2D1" presStyleIdx="0" presStyleCnt="5"/>
      <dgm:spPr/>
    </dgm:pt>
    <dgm:pt modelId="{37810045-666E-2F4D-887D-4E7721122F40}" type="pres">
      <dgm:prSet presAssocID="{A18C5831-0676-4544-B765-15CE7F40E089}" presName="connectorText" presStyleLbl="sibTrans2D1" presStyleIdx="0" presStyleCnt="5"/>
      <dgm:spPr/>
    </dgm:pt>
    <dgm:pt modelId="{B77C6712-2EFC-614F-AA04-4000D60A24CA}" type="pres">
      <dgm:prSet presAssocID="{E3EFA3CF-4CAC-A94F-BA87-072AD13B2A5C}" presName="node" presStyleLbl="node1" presStyleIdx="0" presStyleCnt="5">
        <dgm:presLayoutVars>
          <dgm:bulletEnabled val="1"/>
        </dgm:presLayoutVars>
      </dgm:prSet>
      <dgm:spPr/>
    </dgm:pt>
    <dgm:pt modelId="{B020C40D-764C-1845-B245-968B236BAAD4}" type="pres">
      <dgm:prSet presAssocID="{5E9E5189-C4E6-9245-98C8-CF483FAD13B0}" presName="parTrans" presStyleLbl="sibTrans2D1" presStyleIdx="1" presStyleCnt="5"/>
      <dgm:spPr/>
    </dgm:pt>
    <dgm:pt modelId="{A015A53C-082C-784B-96F1-2389EA7B4A22}" type="pres">
      <dgm:prSet presAssocID="{5E9E5189-C4E6-9245-98C8-CF483FAD13B0}" presName="connectorText" presStyleLbl="sibTrans2D1" presStyleIdx="1" presStyleCnt="5"/>
      <dgm:spPr/>
    </dgm:pt>
    <dgm:pt modelId="{251FB7E9-10CF-6B45-BBDA-C4A22D599220}" type="pres">
      <dgm:prSet presAssocID="{249996EF-79BF-BD42-901E-F81E62F94792}" presName="node" presStyleLbl="node1" presStyleIdx="1" presStyleCnt="5">
        <dgm:presLayoutVars>
          <dgm:bulletEnabled val="1"/>
        </dgm:presLayoutVars>
      </dgm:prSet>
      <dgm:spPr/>
    </dgm:pt>
    <dgm:pt modelId="{0281079E-D6F1-A848-8654-63C70C7AB9CA}" type="pres">
      <dgm:prSet presAssocID="{19EC91A2-44E4-8C4E-8FE4-53A398E3F615}" presName="parTrans" presStyleLbl="sibTrans2D1" presStyleIdx="2" presStyleCnt="5"/>
      <dgm:spPr/>
    </dgm:pt>
    <dgm:pt modelId="{469F1A10-85DF-1A4F-976E-17970FA95307}" type="pres">
      <dgm:prSet presAssocID="{19EC91A2-44E4-8C4E-8FE4-53A398E3F615}" presName="connectorText" presStyleLbl="sibTrans2D1" presStyleIdx="2" presStyleCnt="5"/>
      <dgm:spPr/>
    </dgm:pt>
    <dgm:pt modelId="{F4A46B73-4A92-0D45-9FB9-108613CDAC8A}" type="pres">
      <dgm:prSet presAssocID="{AF448660-A2B7-2447-B3B6-86FE2016471A}" presName="node" presStyleLbl="node1" presStyleIdx="2" presStyleCnt="5">
        <dgm:presLayoutVars>
          <dgm:bulletEnabled val="1"/>
        </dgm:presLayoutVars>
      </dgm:prSet>
      <dgm:spPr/>
    </dgm:pt>
    <dgm:pt modelId="{749F5535-B7FA-BA42-98B5-7E1F1A2C582F}" type="pres">
      <dgm:prSet presAssocID="{51B3AD40-52C6-AB4C-A1B5-D1DFD85888BD}" presName="parTrans" presStyleLbl="sibTrans2D1" presStyleIdx="3" presStyleCnt="5"/>
      <dgm:spPr/>
    </dgm:pt>
    <dgm:pt modelId="{2EBD8BF6-55B4-C94B-8FBA-9FB71539B4C6}" type="pres">
      <dgm:prSet presAssocID="{51B3AD40-52C6-AB4C-A1B5-D1DFD85888BD}" presName="connectorText" presStyleLbl="sibTrans2D1" presStyleIdx="3" presStyleCnt="5"/>
      <dgm:spPr/>
    </dgm:pt>
    <dgm:pt modelId="{A7E933AD-4F4B-BB47-82B3-E8378462B3C1}" type="pres">
      <dgm:prSet presAssocID="{42A5DD7E-8BE8-F44C-A3D9-62853DB19C2B}" presName="node" presStyleLbl="node1" presStyleIdx="3" presStyleCnt="5">
        <dgm:presLayoutVars>
          <dgm:bulletEnabled val="1"/>
        </dgm:presLayoutVars>
      </dgm:prSet>
      <dgm:spPr/>
    </dgm:pt>
    <dgm:pt modelId="{398981A9-AE11-4E43-98EF-1B30C77E7B27}" type="pres">
      <dgm:prSet presAssocID="{57C95C18-E493-7E46-B73C-6C634A823E6B}" presName="parTrans" presStyleLbl="sibTrans2D1" presStyleIdx="4" presStyleCnt="5"/>
      <dgm:spPr/>
    </dgm:pt>
    <dgm:pt modelId="{7AD7D963-2612-564F-B7BD-78F6D8C8F1BD}" type="pres">
      <dgm:prSet presAssocID="{57C95C18-E493-7E46-B73C-6C634A823E6B}" presName="connectorText" presStyleLbl="sibTrans2D1" presStyleIdx="4" presStyleCnt="5"/>
      <dgm:spPr/>
    </dgm:pt>
    <dgm:pt modelId="{864E6926-7F1A-C44B-953A-B6920E871E05}" type="pres">
      <dgm:prSet presAssocID="{007C49F5-39BA-E04B-92A8-1774D9815FF4}" presName="node" presStyleLbl="node1" presStyleIdx="4" presStyleCnt="5">
        <dgm:presLayoutVars>
          <dgm:bulletEnabled val="1"/>
        </dgm:presLayoutVars>
      </dgm:prSet>
      <dgm:spPr/>
    </dgm:pt>
  </dgm:ptLst>
  <dgm:cxnLst>
    <dgm:cxn modelId="{DDDC8E07-8ED9-D745-947C-C6A81C65E09A}" type="presOf" srcId="{924B71BB-39A2-9A4B-AF35-7CBE4DE90400}" destId="{B43371AA-8D98-4040-B50C-4DD123B71940}" srcOrd="0" destOrd="0" presId="urn:microsoft.com/office/officeart/2005/8/layout/radial5"/>
    <dgm:cxn modelId="{A0C83A0A-C2D8-A648-9645-53089E1A46A9}" type="presOf" srcId="{5E9E5189-C4E6-9245-98C8-CF483FAD13B0}" destId="{A015A53C-082C-784B-96F1-2389EA7B4A22}" srcOrd="1" destOrd="0" presId="urn:microsoft.com/office/officeart/2005/8/layout/radial5"/>
    <dgm:cxn modelId="{DB3AA014-EBFF-CD45-913F-F27F1C7B3214}" type="presOf" srcId="{249996EF-79BF-BD42-901E-F81E62F94792}" destId="{251FB7E9-10CF-6B45-BBDA-C4A22D599220}" srcOrd="0" destOrd="0" presId="urn:microsoft.com/office/officeart/2005/8/layout/radial5"/>
    <dgm:cxn modelId="{6ADC5630-5521-1A47-ADFB-444D14B93305}" srcId="{924B71BB-39A2-9A4B-AF35-7CBE4DE90400}" destId="{E3EFA3CF-4CAC-A94F-BA87-072AD13B2A5C}" srcOrd="0" destOrd="0" parTransId="{A18C5831-0676-4544-B765-15CE7F40E089}" sibTransId="{699B702A-55EE-5E46-B698-A71FBC9B35E8}"/>
    <dgm:cxn modelId="{6FC51833-C32E-D249-A7D9-993D11753635}" type="presOf" srcId="{A18C5831-0676-4544-B765-15CE7F40E089}" destId="{826DC581-2A12-504F-9F96-755C6008491E}" srcOrd="0" destOrd="0" presId="urn:microsoft.com/office/officeart/2005/8/layout/radial5"/>
    <dgm:cxn modelId="{E8FFB839-D102-7549-8502-ACDCF0F3F613}" type="presOf" srcId="{51B3AD40-52C6-AB4C-A1B5-D1DFD85888BD}" destId="{2EBD8BF6-55B4-C94B-8FBA-9FB71539B4C6}" srcOrd="1" destOrd="0" presId="urn:microsoft.com/office/officeart/2005/8/layout/radial5"/>
    <dgm:cxn modelId="{C22D485C-CFD7-294B-B696-F2BDD20C5EEF}" type="presOf" srcId="{5E9E5189-C4E6-9245-98C8-CF483FAD13B0}" destId="{B020C40D-764C-1845-B245-968B236BAAD4}" srcOrd="0" destOrd="0" presId="urn:microsoft.com/office/officeart/2005/8/layout/radial5"/>
    <dgm:cxn modelId="{20F06C5D-C95E-1F44-A99C-9D5349EBBD6B}" srcId="{924B71BB-39A2-9A4B-AF35-7CBE4DE90400}" destId="{AF448660-A2B7-2447-B3B6-86FE2016471A}" srcOrd="2" destOrd="0" parTransId="{19EC91A2-44E4-8C4E-8FE4-53A398E3F615}" sibTransId="{840D2F72-E8E0-6F42-958E-0AA8E2B187E2}"/>
    <dgm:cxn modelId="{572D5244-CFDE-1047-A20C-032E90871191}" srcId="{924B71BB-39A2-9A4B-AF35-7CBE4DE90400}" destId="{42A5DD7E-8BE8-F44C-A3D9-62853DB19C2B}" srcOrd="3" destOrd="0" parTransId="{51B3AD40-52C6-AB4C-A1B5-D1DFD85888BD}" sibTransId="{F35808E9-FA82-C045-8A15-8847C7CF160B}"/>
    <dgm:cxn modelId="{94A33D66-C3FB-8440-852F-5A9841B91FB0}" srcId="{924B71BB-39A2-9A4B-AF35-7CBE4DE90400}" destId="{007C49F5-39BA-E04B-92A8-1774D9815FF4}" srcOrd="4" destOrd="0" parTransId="{57C95C18-E493-7E46-B73C-6C634A823E6B}" sibTransId="{D0E22D43-15C5-304B-8F3E-6ECED4BDED18}"/>
    <dgm:cxn modelId="{18611C69-B57F-1748-BCAA-DA65DA4CBFA5}" type="presOf" srcId="{19EC91A2-44E4-8C4E-8FE4-53A398E3F615}" destId="{469F1A10-85DF-1A4F-976E-17970FA95307}" srcOrd="1" destOrd="0" presId="urn:microsoft.com/office/officeart/2005/8/layout/radial5"/>
    <dgm:cxn modelId="{84334153-5AD2-C14F-B51F-886B341ECAAB}" type="presOf" srcId="{57C95C18-E493-7E46-B73C-6C634A823E6B}" destId="{398981A9-AE11-4E43-98EF-1B30C77E7B27}" srcOrd="0" destOrd="0" presId="urn:microsoft.com/office/officeart/2005/8/layout/radial5"/>
    <dgm:cxn modelId="{06324756-FC2D-6A4E-95E5-DE3292AEEDD9}" type="presOf" srcId="{19EC91A2-44E4-8C4E-8FE4-53A398E3F615}" destId="{0281079E-D6F1-A848-8654-63C70C7AB9CA}" srcOrd="0" destOrd="0" presId="urn:microsoft.com/office/officeart/2005/8/layout/radial5"/>
    <dgm:cxn modelId="{27FA4283-CC11-1C4E-B98B-42D124292915}" type="presOf" srcId="{E3EFA3CF-4CAC-A94F-BA87-072AD13B2A5C}" destId="{B77C6712-2EFC-614F-AA04-4000D60A24CA}" srcOrd="0" destOrd="0" presId="urn:microsoft.com/office/officeart/2005/8/layout/radial5"/>
    <dgm:cxn modelId="{69504886-214C-4A4C-B7CB-CBB5359EC89E}" srcId="{924B71BB-39A2-9A4B-AF35-7CBE4DE90400}" destId="{249996EF-79BF-BD42-901E-F81E62F94792}" srcOrd="1" destOrd="0" parTransId="{5E9E5189-C4E6-9245-98C8-CF483FAD13B0}" sibTransId="{24AD44E2-D320-B644-8E94-AD1E767B71A1}"/>
    <dgm:cxn modelId="{1F756F8D-7019-CA48-BB14-3383F4162757}" type="presOf" srcId="{A18C5831-0676-4544-B765-15CE7F40E089}" destId="{37810045-666E-2F4D-887D-4E7721122F40}" srcOrd="1" destOrd="0" presId="urn:microsoft.com/office/officeart/2005/8/layout/radial5"/>
    <dgm:cxn modelId="{8B31819B-B966-5746-934D-5D38DB44C5C7}" type="presOf" srcId="{007C49F5-39BA-E04B-92A8-1774D9815FF4}" destId="{864E6926-7F1A-C44B-953A-B6920E871E05}" srcOrd="0" destOrd="0" presId="urn:microsoft.com/office/officeart/2005/8/layout/radial5"/>
    <dgm:cxn modelId="{F467129D-5D60-6745-AB87-F78DC68AFDD5}" srcId="{E5E7AA9C-E591-134D-8122-052DB1FA2C2E}" destId="{924B71BB-39A2-9A4B-AF35-7CBE4DE90400}" srcOrd="0" destOrd="0" parTransId="{0AD3AA8B-EB98-E949-921E-F2AFB8DF9721}" sibTransId="{D98D536C-A1A8-EC47-AE91-32934EB2041A}"/>
    <dgm:cxn modelId="{280EAAA4-3123-094F-939E-A367D9454AA0}" type="presOf" srcId="{51B3AD40-52C6-AB4C-A1B5-D1DFD85888BD}" destId="{749F5535-B7FA-BA42-98B5-7E1F1A2C582F}" srcOrd="0" destOrd="0" presId="urn:microsoft.com/office/officeart/2005/8/layout/radial5"/>
    <dgm:cxn modelId="{01BCC9A9-4092-844E-82B1-8CE819407853}" type="presOf" srcId="{42A5DD7E-8BE8-F44C-A3D9-62853DB19C2B}" destId="{A7E933AD-4F4B-BB47-82B3-E8378462B3C1}" srcOrd="0" destOrd="0" presId="urn:microsoft.com/office/officeart/2005/8/layout/radial5"/>
    <dgm:cxn modelId="{7CEFF5C0-64D3-8142-B198-B8757559AB15}" type="presOf" srcId="{E5E7AA9C-E591-134D-8122-052DB1FA2C2E}" destId="{336F5BC9-FFDC-994A-A042-C393F57E5F24}" srcOrd="0" destOrd="0" presId="urn:microsoft.com/office/officeart/2005/8/layout/radial5"/>
    <dgm:cxn modelId="{DA4802C2-A700-8740-9280-FECBD4CE6975}" type="presOf" srcId="{AF448660-A2B7-2447-B3B6-86FE2016471A}" destId="{F4A46B73-4A92-0D45-9FB9-108613CDAC8A}" srcOrd="0" destOrd="0" presId="urn:microsoft.com/office/officeart/2005/8/layout/radial5"/>
    <dgm:cxn modelId="{7C0466C6-952A-3C4B-A073-48B87FF2DC4A}" type="presOf" srcId="{57C95C18-E493-7E46-B73C-6C634A823E6B}" destId="{7AD7D963-2612-564F-B7BD-78F6D8C8F1BD}" srcOrd="1" destOrd="0" presId="urn:microsoft.com/office/officeart/2005/8/layout/radial5"/>
    <dgm:cxn modelId="{A966155B-1C64-6042-ACE8-5DF5DC39559A}" type="presParOf" srcId="{336F5BC9-FFDC-994A-A042-C393F57E5F24}" destId="{B43371AA-8D98-4040-B50C-4DD123B71940}" srcOrd="0" destOrd="0" presId="urn:microsoft.com/office/officeart/2005/8/layout/radial5"/>
    <dgm:cxn modelId="{6A2E6EFA-EDAB-654A-8412-06BBC75761C5}" type="presParOf" srcId="{336F5BC9-FFDC-994A-A042-C393F57E5F24}" destId="{826DC581-2A12-504F-9F96-755C6008491E}" srcOrd="1" destOrd="0" presId="urn:microsoft.com/office/officeart/2005/8/layout/radial5"/>
    <dgm:cxn modelId="{8CA8C646-736A-A846-8C3B-BE1793415709}" type="presParOf" srcId="{826DC581-2A12-504F-9F96-755C6008491E}" destId="{37810045-666E-2F4D-887D-4E7721122F40}" srcOrd="0" destOrd="0" presId="urn:microsoft.com/office/officeart/2005/8/layout/radial5"/>
    <dgm:cxn modelId="{E315F76B-DBC6-BA45-961C-9B3563FA9FD0}" type="presParOf" srcId="{336F5BC9-FFDC-994A-A042-C393F57E5F24}" destId="{B77C6712-2EFC-614F-AA04-4000D60A24CA}" srcOrd="2" destOrd="0" presId="urn:microsoft.com/office/officeart/2005/8/layout/radial5"/>
    <dgm:cxn modelId="{4C27EE60-F868-8C42-9C9D-6732006D4D91}" type="presParOf" srcId="{336F5BC9-FFDC-994A-A042-C393F57E5F24}" destId="{B020C40D-764C-1845-B245-968B236BAAD4}" srcOrd="3" destOrd="0" presId="urn:microsoft.com/office/officeart/2005/8/layout/radial5"/>
    <dgm:cxn modelId="{81318716-06F9-5148-8DBC-674456659F4F}" type="presParOf" srcId="{B020C40D-764C-1845-B245-968B236BAAD4}" destId="{A015A53C-082C-784B-96F1-2389EA7B4A22}" srcOrd="0" destOrd="0" presId="urn:microsoft.com/office/officeart/2005/8/layout/radial5"/>
    <dgm:cxn modelId="{1ECEEAC8-7536-1F42-955D-1AE9F7570A97}" type="presParOf" srcId="{336F5BC9-FFDC-994A-A042-C393F57E5F24}" destId="{251FB7E9-10CF-6B45-BBDA-C4A22D599220}" srcOrd="4" destOrd="0" presId="urn:microsoft.com/office/officeart/2005/8/layout/radial5"/>
    <dgm:cxn modelId="{41123DAB-4728-FD42-9C61-3153A05BBB91}" type="presParOf" srcId="{336F5BC9-FFDC-994A-A042-C393F57E5F24}" destId="{0281079E-D6F1-A848-8654-63C70C7AB9CA}" srcOrd="5" destOrd="0" presId="urn:microsoft.com/office/officeart/2005/8/layout/radial5"/>
    <dgm:cxn modelId="{A95B8197-5CAC-AB41-A6F8-B0DDB029AE4F}" type="presParOf" srcId="{0281079E-D6F1-A848-8654-63C70C7AB9CA}" destId="{469F1A10-85DF-1A4F-976E-17970FA95307}" srcOrd="0" destOrd="0" presId="urn:microsoft.com/office/officeart/2005/8/layout/radial5"/>
    <dgm:cxn modelId="{D134B49C-4B23-7D49-A858-F029941FF541}" type="presParOf" srcId="{336F5BC9-FFDC-994A-A042-C393F57E5F24}" destId="{F4A46B73-4A92-0D45-9FB9-108613CDAC8A}" srcOrd="6" destOrd="0" presId="urn:microsoft.com/office/officeart/2005/8/layout/radial5"/>
    <dgm:cxn modelId="{E320C5F7-BC4F-534D-B28F-BD9A59E65BC1}" type="presParOf" srcId="{336F5BC9-FFDC-994A-A042-C393F57E5F24}" destId="{749F5535-B7FA-BA42-98B5-7E1F1A2C582F}" srcOrd="7" destOrd="0" presId="urn:microsoft.com/office/officeart/2005/8/layout/radial5"/>
    <dgm:cxn modelId="{79EC3B5E-DBC9-F240-9C81-9D6B24F3F1D8}" type="presParOf" srcId="{749F5535-B7FA-BA42-98B5-7E1F1A2C582F}" destId="{2EBD8BF6-55B4-C94B-8FBA-9FB71539B4C6}" srcOrd="0" destOrd="0" presId="urn:microsoft.com/office/officeart/2005/8/layout/radial5"/>
    <dgm:cxn modelId="{71B59C2B-0CB1-9D44-960D-32D5566A0521}" type="presParOf" srcId="{336F5BC9-FFDC-994A-A042-C393F57E5F24}" destId="{A7E933AD-4F4B-BB47-82B3-E8378462B3C1}" srcOrd="8" destOrd="0" presId="urn:microsoft.com/office/officeart/2005/8/layout/radial5"/>
    <dgm:cxn modelId="{497C85DA-376D-894A-BA8E-2409F727D072}" type="presParOf" srcId="{336F5BC9-FFDC-994A-A042-C393F57E5F24}" destId="{398981A9-AE11-4E43-98EF-1B30C77E7B27}" srcOrd="9" destOrd="0" presId="urn:microsoft.com/office/officeart/2005/8/layout/radial5"/>
    <dgm:cxn modelId="{F70E6DC0-AAE1-1648-B3ED-C21111924D41}" type="presParOf" srcId="{398981A9-AE11-4E43-98EF-1B30C77E7B27}" destId="{7AD7D963-2612-564F-B7BD-78F6D8C8F1BD}" srcOrd="0" destOrd="0" presId="urn:microsoft.com/office/officeart/2005/8/layout/radial5"/>
    <dgm:cxn modelId="{239A7DB3-284D-EF48-9B56-7A7ACA7FFE5F}" type="presParOf" srcId="{336F5BC9-FFDC-994A-A042-C393F57E5F24}" destId="{864E6926-7F1A-C44B-953A-B6920E871E05}" srcOrd="10"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3371AA-8D98-4040-B50C-4DD123B71940}">
      <dsp:nvSpPr>
        <dsp:cNvPr id="0" name=""/>
        <dsp:cNvSpPr/>
      </dsp:nvSpPr>
      <dsp:spPr>
        <a:xfrm>
          <a:off x="2511287" y="2050349"/>
          <a:ext cx="2590386" cy="2477535"/>
        </a:xfrm>
        <a:prstGeom prst="ellipse">
          <a:avLst/>
        </a:prstGeom>
        <a:solidFill>
          <a:srgbClr val="7DAFE9"/>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t>Requestors  of Records</a:t>
          </a:r>
        </a:p>
      </dsp:txBody>
      <dsp:txXfrm>
        <a:off x="2890640" y="2413176"/>
        <a:ext cx="1831680" cy="1751881"/>
      </dsp:txXfrm>
    </dsp:sp>
    <dsp:sp modelId="{826DC581-2A12-504F-9F96-755C6008491E}">
      <dsp:nvSpPr>
        <dsp:cNvPr id="0" name=""/>
        <dsp:cNvSpPr/>
      </dsp:nvSpPr>
      <dsp:spPr>
        <a:xfrm rot="16200000">
          <a:off x="3659814" y="1499835"/>
          <a:ext cx="293333" cy="564173"/>
        </a:xfrm>
        <a:prstGeom prst="rightArrow">
          <a:avLst>
            <a:gd name="adj1" fmla="val 60000"/>
            <a:gd name="adj2" fmla="val 50000"/>
          </a:avLst>
        </a:prstGeom>
        <a:solidFill>
          <a:srgbClr val="FFCC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3703814" y="1656670"/>
        <a:ext cx="205333" cy="338503"/>
      </dsp:txXfrm>
    </dsp:sp>
    <dsp:sp modelId="{B77C6712-2EFC-614F-AA04-4000D60A24CA}">
      <dsp:nvSpPr>
        <dsp:cNvPr id="0" name=""/>
        <dsp:cNvSpPr/>
      </dsp:nvSpPr>
      <dsp:spPr>
        <a:xfrm>
          <a:off x="3059780" y="3490"/>
          <a:ext cx="1493400" cy="1493400"/>
        </a:xfrm>
        <a:prstGeom prst="ellipse">
          <a:avLst/>
        </a:prstGeom>
        <a:solidFill>
          <a:srgbClr val="7DAFE9"/>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i="0" kern="1200" dirty="0"/>
            <a:t>Current Students</a:t>
          </a:r>
        </a:p>
      </dsp:txBody>
      <dsp:txXfrm>
        <a:off x="3278483" y="222193"/>
        <a:ext cx="1055994" cy="1055994"/>
      </dsp:txXfrm>
    </dsp:sp>
    <dsp:sp modelId="{B020C40D-764C-1845-B245-968B236BAAD4}">
      <dsp:nvSpPr>
        <dsp:cNvPr id="0" name=""/>
        <dsp:cNvSpPr/>
      </dsp:nvSpPr>
      <dsp:spPr>
        <a:xfrm rot="18900000">
          <a:off x="4742719" y="1931351"/>
          <a:ext cx="278879" cy="564173"/>
        </a:xfrm>
        <a:prstGeom prst="rightArrow">
          <a:avLst>
            <a:gd name="adj1" fmla="val 60000"/>
            <a:gd name="adj2" fmla="val 50000"/>
          </a:avLst>
        </a:prstGeom>
        <a:solidFill>
          <a:srgbClr val="FFCC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754971" y="2073766"/>
        <a:ext cx="195215" cy="338503"/>
      </dsp:txXfrm>
    </dsp:sp>
    <dsp:sp modelId="{251FB7E9-10CF-6B45-BBDA-C4A22D599220}">
      <dsp:nvSpPr>
        <dsp:cNvPr id="0" name=""/>
        <dsp:cNvSpPr/>
      </dsp:nvSpPr>
      <dsp:spPr>
        <a:xfrm>
          <a:off x="4855072" y="747124"/>
          <a:ext cx="1493400" cy="1493400"/>
        </a:xfrm>
        <a:prstGeom prst="ellipse">
          <a:avLst/>
        </a:prstGeom>
        <a:solidFill>
          <a:srgbClr val="7DAFE9"/>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i="0" kern="1200" dirty="0"/>
            <a:t>Former Students</a:t>
          </a:r>
        </a:p>
      </dsp:txBody>
      <dsp:txXfrm>
        <a:off x="5073775" y="965827"/>
        <a:ext cx="1055994" cy="1055994"/>
      </dsp:txXfrm>
    </dsp:sp>
    <dsp:sp modelId="{0281079E-D6F1-A848-8654-63C70C7AB9CA}">
      <dsp:nvSpPr>
        <dsp:cNvPr id="0" name=""/>
        <dsp:cNvSpPr/>
      </dsp:nvSpPr>
      <dsp:spPr>
        <a:xfrm>
          <a:off x="5202022" y="3007030"/>
          <a:ext cx="241748" cy="564173"/>
        </a:xfrm>
        <a:prstGeom prst="rightArrow">
          <a:avLst>
            <a:gd name="adj1" fmla="val 60000"/>
            <a:gd name="adj2" fmla="val 50000"/>
          </a:avLst>
        </a:prstGeom>
        <a:solidFill>
          <a:srgbClr val="FFCC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5202022" y="3119865"/>
        <a:ext cx="169224" cy="338503"/>
      </dsp:txXfrm>
    </dsp:sp>
    <dsp:sp modelId="{F4A46B73-4A92-0D45-9FB9-108613CDAC8A}">
      <dsp:nvSpPr>
        <dsp:cNvPr id="0" name=""/>
        <dsp:cNvSpPr/>
      </dsp:nvSpPr>
      <dsp:spPr>
        <a:xfrm>
          <a:off x="5557802" y="2542417"/>
          <a:ext cx="1575209" cy="1493400"/>
        </a:xfrm>
        <a:prstGeom prst="ellipse">
          <a:avLst/>
        </a:prstGeom>
        <a:solidFill>
          <a:srgbClr val="7DAFE9"/>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i="0" kern="1200" dirty="0"/>
            <a:t>Corporate / Education Verifications</a:t>
          </a:r>
        </a:p>
      </dsp:txBody>
      <dsp:txXfrm>
        <a:off x="5788486" y="2761120"/>
        <a:ext cx="1113841" cy="1055994"/>
      </dsp:txXfrm>
    </dsp:sp>
    <dsp:sp modelId="{749F5535-B7FA-BA42-98B5-7E1F1A2C582F}">
      <dsp:nvSpPr>
        <dsp:cNvPr id="0" name=""/>
        <dsp:cNvSpPr/>
      </dsp:nvSpPr>
      <dsp:spPr>
        <a:xfrm rot="2700000">
          <a:off x="4742719" y="4082709"/>
          <a:ext cx="278879" cy="564173"/>
        </a:xfrm>
        <a:prstGeom prst="rightArrow">
          <a:avLst>
            <a:gd name="adj1" fmla="val 60000"/>
            <a:gd name="adj2" fmla="val 50000"/>
          </a:avLst>
        </a:prstGeom>
        <a:solidFill>
          <a:srgbClr val="FFCC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754971" y="4165964"/>
        <a:ext cx="195215" cy="338503"/>
      </dsp:txXfrm>
    </dsp:sp>
    <dsp:sp modelId="{A7E933AD-4F4B-BB47-82B3-E8378462B3C1}">
      <dsp:nvSpPr>
        <dsp:cNvPr id="0" name=""/>
        <dsp:cNvSpPr/>
      </dsp:nvSpPr>
      <dsp:spPr>
        <a:xfrm>
          <a:off x="4855072" y="4337709"/>
          <a:ext cx="1493400" cy="1493400"/>
        </a:xfrm>
        <a:prstGeom prst="ellipse">
          <a:avLst/>
        </a:prstGeom>
        <a:solidFill>
          <a:srgbClr val="7DAFE9"/>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i="0" kern="1200" dirty="0"/>
            <a:t>Gov. Agencies</a:t>
          </a:r>
        </a:p>
      </dsp:txBody>
      <dsp:txXfrm>
        <a:off x="5073775" y="4556412"/>
        <a:ext cx="1055994" cy="1055994"/>
      </dsp:txXfrm>
    </dsp:sp>
    <dsp:sp modelId="{398981A9-AE11-4E43-98EF-1B30C77E7B27}">
      <dsp:nvSpPr>
        <dsp:cNvPr id="0" name=""/>
        <dsp:cNvSpPr/>
      </dsp:nvSpPr>
      <dsp:spPr>
        <a:xfrm rot="5400000">
          <a:off x="3659814" y="4514225"/>
          <a:ext cx="293333" cy="564173"/>
        </a:xfrm>
        <a:prstGeom prst="rightArrow">
          <a:avLst>
            <a:gd name="adj1" fmla="val 60000"/>
            <a:gd name="adj2" fmla="val 50000"/>
          </a:avLst>
        </a:prstGeom>
        <a:solidFill>
          <a:srgbClr val="FFCC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3703814" y="4583060"/>
        <a:ext cx="205333" cy="338503"/>
      </dsp:txXfrm>
    </dsp:sp>
    <dsp:sp modelId="{864E6926-7F1A-C44B-953A-B6920E871E05}">
      <dsp:nvSpPr>
        <dsp:cNvPr id="0" name=""/>
        <dsp:cNvSpPr/>
      </dsp:nvSpPr>
      <dsp:spPr>
        <a:xfrm>
          <a:off x="3059780" y="5081343"/>
          <a:ext cx="1493400" cy="1493400"/>
        </a:xfrm>
        <a:prstGeom prst="ellipse">
          <a:avLst/>
        </a:prstGeom>
        <a:solidFill>
          <a:srgbClr val="E998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i="0" kern="1200" dirty="0"/>
            <a:t>K-12 School Districts - Transfers</a:t>
          </a:r>
        </a:p>
      </dsp:txBody>
      <dsp:txXfrm>
        <a:off x="3278483" y="5300046"/>
        <a:ext cx="1055994" cy="1055994"/>
      </dsp:txXfrm>
    </dsp:sp>
    <dsp:sp modelId="{93F98589-ACDE-4C47-9F14-79E999F29A69}">
      <dsp:nvSpPr>
        <dsp:cNvPr id="0" name=""/>
        <dsp:cNvSpPr/>
      </dsp:nvSpPr>
      <dsp:spPr>
        <a:xfrm rot="8100000">
          <a:off x="2591362" y="4082709"/>
          <a:ext cx="278879" cy="564173"/>
        </a:xfrm>
        <a:prstGeom prst="rightArrow">
          <a:avLst>
            <a:gd name="adj1" fmla="val 60000"/>
            <a:gd name="adj2" fmla="val 50000"/>
          </a:avLst>
        </a:prstGeom>
        <a:solidFill>
          <a:srgbClr val="FFCC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10800000">
        <a:off x="2662774" y="4165964"/>
        <a:ext cx="195215" cy="338503"/>
      </dsp:txXfrm>
    </dsp:sp>
    <dsp:sp modelId="{C58C5F24-D283-7A4F-BCA3-BDB6CD92EEAE}">
      <dsp:nvSpPr>
        <dsp:cNvPr id="0" name=""/>
        <dsp:cNvSpPr/>
      </dsp:nvSpPr>
      <dsp:spPr>
        <a:xfrm>
          <a:off x="1264488" y="4337709"/>
          <a:ext cx="1493400" cy="1493400"/>
        </a:xfrm>
        <a:prstGeom prst="ellipse">
          <a:avLst/>
        </a:prstGeom>
        <a:solidFill>
          <a:srgbClr val="7DAFE9"/>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i="0" kern="1200" dirty="0"/>
            <a:t>Colleges &amp; Universities</a:t>
          </a:r>
        </a:p>
      </dsp:txBody>
      <dsp:txXfrm>
        <a:off x="1483191" y="4556412"/>
        <a:ext cx="1055994" cy="1055994"/>
      </dsp:txXfrm>
    </dsp:sp>
    <dsp:sp modelId="{C7DFB6E8-1914-334D-B2FE-E071EBB6182E}">
      <dsp:nvSpPr>
        <dsp:cNvPr id="0" name=""/>
        <dsp:cNvSpPr/>
      </dsp:nvSpPr>
      <dsp:spPr>
        <a:xfrm rot="10800000">
          <a:off x="2138512" y="3007030"/>
          <a:ext cx="263427" cy="564173"/>
        </a:xfrm>
        <a:prstGeom prst="rightArrow">
          <a:avLst>
            <a:gd name="adj1" fmla="val 60000"/>
            <a:gd name="adj2" fmla="val 50000"/>
          </a:avLst>
        </a:prstGeom>
        <a:solidFill>
          <a:srgbClr val="FFCC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10800000">
        <a:off x="2217540" y="3119865"/>
        <a:ext cx="184399" cy="338503"/>
      </dsp:txXfrm>
    </dsp:sp>
    <dsp:sp modelId="{B8183E69-D813-2549-9AD2-D4554D2A7132}">
      <dsp:nvSpPr>
        <dsp:cNvPr id="0" name=""/>
        <dsp:cNvSpPr/>
      </dsp:nvSpPr>
      <dsp:spPr>
        <a:xfrm>
          <a:off x="520853" y="2542417"/>
          <a:ext cx="1493400" cy="1493400"/>
        </a:xfrm>
        <a:prstGeom prst="ellipse">
          <a:avLst/>
        </a:prstGeom>
        <a:solidFill>
          <a:srgbClr val="7DAFE9"/>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i="0" kern="1200" dirty="0"/>
            <a:t>Law Firms</a:t>
          </a:r>
        </a:p>
      </dsp:txBody>
      <dsp:txXfrm>
        <a:off x="739556" y="2761120"/>
        <a:ext cx="1055994" cy="1055994"/>
      </dsp:txXfrm>
    </dsp:sp>
    <dsp:sp modelId="{131ABE14-199D-5C40-88ED-A09E96D8515C}">
      <dsp:nvSpPr>
        <dsp:cNvPr id="0" name=""/>
        <dsp:cNvSpPr/>
      </dsp:nvSpPr>
      <dsp:spPr>
        <a:xfrm rot="13500000">
          <a:off x="2591362" y="1931351"/>
          <a:ext cx="278879" cy="564173"/>
        </a:xfrm>
        <a:prstGeom prst="rightArrow">
          <a:avLst>
            <a:gd name="adj1" fmla="val 60000"/>
            <a:gd name="adj2" fmla="val 50000"/>
          </a:avLst>
        </a:prstGeom>
        <a:solidFill>
          <a:srgbClr val="FFCC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10800000">
        <a:off x="2662774" y="2073766"/>
        <a:ext cx="195215" cy="338503"/>
      </dsp:txXfrm>
    </dsp:sp>
    <dsp:sp modelId="{5A5D9207-CE91-AB4A-B1F8-691AF4D92E85}">
      <dsp:nvSpPr>
        <dsp:cNvPr id="0" name=""/>
        <dsp:cNvSpPr/>
      </dsp:nvSpPr>
      <dsp:spPr>
        <a:xfrm>
          <a:off x="1264488" y="747124"/>
          <a:ext cx="1493400" cy="1493400"/>
        </a:xfrm>
        <a:prstGeom prst="ellipse">
          <a:avLst/>
        </a:prstGeom>
        <a:solidFill>
          <a:srgbClr val="7DAFE9"/>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i="0" kern="1200" dirty="0"/>
            <a:t>Adult Education Students</a:t>
          </a:r>
        </a:p>
      </dsp:txBody>
      <dsp:txXfrm>
        <a:off x="1483191" y="965827"/>
        <a:ext cx="1055994" cy="10559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3371AA-8D98-4040-B50C-4DD123B71940}">
      <dsp:nvSpPr>
        <dsp:cNvPr id="0" name=""/>
        <dsp:cNvSpPr/>
      </dsp:nvSpPr>
      <dsp:spPr>
        <a:xfrm>
          <a:off x="2800255" y="1976185"/>
          <a:ext cx="2038213" cy="2038213"/>
        </a:xfrm>
        <a:prstGeom prst="ellipse">
          <a:avLst/>
        </a:prstGeom>
        <a:solidFill>
          <a:srgbClr val="7DAFE9"/>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K-12 Records Transfer</a:t>
          </a:r>
        </a:p>
      </dsp:txBody>
      <dsp:txXfrm>
        <a:off x="3098744" y="2274674"/>
        <a:ext cx="1441235" cy="1441235"/>
      </dsp:txXfrm>
    </dsp:sp>
    <dsp:sp modelId="{826DC581-2A12-504F-9F96-755C6008491E}">
      <dsp:nvSpPr>
        <dsp:cNvPr id="0" name=""/>
        <dsp:cNvSpPr/>
      </dsp:nvSpPr>
      <dsp:spPr>
        <a:xfrm rot="16200000">
          <a:off x="3713737" y="1515293"/>
          <a:ext cx="211249" cy="535158"/>
        </a:xfrm>
        <a:prstGeom prst="rightArrow">
          <a:avLst>
            <a:gd name="adj1" fmla="val 60000"/>
            <a:gd name="adj2" fmla="val 50000"/>
          </a:avLst>
        </a:prstGeom>
        <a:solidFill>
          <a:srgbClr val="FFCC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3745425" y="1654013"/>
        <a:ext cx="147874" cy="321094"/>
      </dsp:txXfrm>
    </dsp:sp>
    <dsp:sp modelId="{B77C6712-2EFC-614F-AA04-4000D60A24CA}">
      <dsp:nvSpPr>
        <dsp:cNvPr id="0" name=""/>
        <dsp:cNvSpPr/>
      </dsp:nvSpPr>
      <dsp:spPr>
        <a:xfrm>
          <a:off x="3032364" y="3606"/>
          <a:ext cx="1573994" cy="1573994"/>
        </a:xfrm>
        <a:prstGeom prst="ellipse">
          <a:avLst/>
        </a:prstGeom>
        <a:solidFill>
          <a:srgbClr val="7DAFE9"/>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i="0" kern="1200" dirty="0"/>
            <a:t>UPS / FedEx</a:t>
          </a:r>
        </a:p>
      </dsp:txBody>
      <dsp:txXfrm>
        <a:off x="3262870" y="234112"/>
        <a:ext cx="1112982" cy="1112982"/>
      </dsp:txXfrm>
    </dsp:sp>
    <dsp:sp modelId="{B020C40D-764C-1845-B245-968B236BAAD4}">
      <dsp:nvSpPr>
        <dsp:cNvPr id="0" name=""/>
        <dsp:cNvSpPr/>
      </dsp:nvSpPr>
      <dsp:spPr>
        <a:xfrm rot="20520000">
          <a:off x="4866817" y="2353054"/>
          <a:ext cx="211249" cy="535158"/>
        </a:xfrm>
        <a:prstGeom prst="rightArrow">
          <a:avLst>
            <a:gd name="adj1" fmla="val 60000"/>
            <a:gd name="adj2" fmla="val 50000"/>
          </a:avLst>
        </a:prstGeom>
        <a:solidFill>
          <a:srgbClr val="FFCC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868368" y="2469878"/>
        <a:ext cx="147874" cy="321094"/>
      </dsp:txXfrm>
    </dsp:sp>
    <dsp:sp modelId="{251FB7E9-10CF-6B45-BBDA-C4A22D599220}">
      <dsp:nvSpPr>
        <dsp:cNvPr id="0" name=""/>
        <dsp:cNvSpPr/>
      </dsp:nvSpPr>
      <dsp:spPr>
        <a:xfrm>
          <a:off x="5129147" y="1527008"/>
          <a:ext cx="1573994" cy="1573994"/>
        </a:xfrm>
        <a:prstGeom prst="ellipse">
          <a:avLst/>
        </a:prstGeom>
        <a:solidFill>
          <a:srgbClr val="7DAFE9"/>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i="0" kern="1200" dirty="0"/>
            <a:t>US Mail</a:t>
          </a:r>
        </a:p>
      </dsp:txBody>
      <dsp:txXfrm>
        <a:off x="5359653" y="1757514"/>
        <a:ext cx="1112982" cy="1112982"/>
      </dsp:txXfrm>
    </dsp:sp>
    <dsp:sp modelId="{0281079E-D6F1-A848-8654-63C70C7AB9CA}">
      <dsp:nvSpPr>
        <dsp:cNvPr id="0" name=""/>
        <dsp:cNvSpPr/>
      </dsp:nvSpPr>
      <dsp:spPr>
        <a:xfrm rot="3240000">
          <a:off x="4426379" y="3708581"/>
          <a:ext cx="211249" cy="535158"/>
        </a:xfrm>
        <a:prstGeom prst="rightArrow">
          <a:avLst>
            <a:gd name="adj1" fmla="val 60000"/>
            <a:gd name="adj2" fmla="val 50000"/>
          </a:avLst>
        </a:prstGeom>
        <a:solidFill>
          <a:srgbClr val="FFCC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439441" y="3789977"/>
        <a:ext cx="147874" cy="321094"/>
      </dsp:txXfrm>
    </dsp:sp>
    <dsp:sp modelId="{F4A46B73-4A92-0D45-9FB9-108613CDAC8A}">
      <dsp:nvSpPr>
        <dsp:cNvPr id="0" name=""/>
        <dsp:cNvSpPr/>
      </dsp:nvSpPr>
      <dsp:spPr>
        <a:xfrm>
          <a:off x="4328247" y="3991925"/>
          <a:ext cx="1573994" cy="1573994"/>
        </a:xfrm>
        <a:prstGeom prst="ellipse">
          <a:avLst/>
        </a:prstGeom>
        <a:solidFill>
          <a:srgbClr val="7DAFE9"/>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i="0" kern="1200" dirty="0"/>
            <a:t>Electronic Files</a:t>
          </a:r>
        </a:p>
      </dsp:txBody>
      <dsp:txXfrm>
        <a:off x="4558753" y="4222431"/>
        <a:ext cx="1112982" cy="1112982"/>
      </dsp:txXfrm>
    </dsp:sp>
    <dsp:sp modelId="{749F5535-B7FA-BA42-98B5-7E1F1A2C582F}">
      <dsp:nvSpPr>
        <dsp:cNvPr id="0" name=""/>
        <dsp:cNvSpPr/>
      </dsp:nvSpPr>
      <dsp:spPr>
        <a:xfrm rot="7560000">
          <a:off x="3001094" y="3708581"/>
          <a:ext cx="211249" cy="535158"/>
        </a:xfrm>
        <a:prstGeom prst="rightArrow">
          <a:avLst>
            <a:gd name="adj1" fmla="val 60000"/>
            <a:gd name="adj2" fmla="val 50000"/>
          </a:avLst>
        </a:prstGeom>
        <a:solidFill>
          <a:srgbClr val="FFCC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10800000">
        <a:off x="3051407" y="3789977"/>
        <a:ext cx="147874" cy="321094"/>
      </dsp:txXfrm>
    </dsp:sp>
    <dsp:sp modelId="{A7E933AD-4F4B-BB47-82B3-E8378462B3C1}">
      <dsp:nvSpPr>
        <dsp:cNvPr id="0" name=""/>
        <dsp:cNvSpPr/>
      </dsp:nvSpPr>
      <dsp:spPr>
        <a:xfrm>
          <a:off x="1736481" y="3991925"/>
          <a:ext cx="1573994" cy="1573994"/>
        </a:xfrm>
        <a:prstGeom prst="ellipse">
          <a:avLst/>
        </a:prstGeom>
        <a:solidFill>
          <a:srgbClr val="7DAFE9"/>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i="0" kern="1200" dirty="0"/>
            <a:t>Email</a:t>
          </a:r>
        </a:p>
      </dsp:txBody>
      <dsp:txXfrm>
        <a:off x="1966987" y="4222431"/>
        <a:ext cx="1112982" cy="1112982"/>
      </dsp:txXfrm>
    </dsp:sp>
    <dsp:sp modelId="{398981A9-AE11-4E43-98EF-1B30C77E7B27}">
      <dsp:nvSpPr>
        <dsp:cNvPr id="0" name=""/>
        <dsp:cNvSpPr/>
      </dsp:nvSpPr>
      <dsp:spPr>
        <a:xfrm rot="11880000">
          <a:off x="2560657" y="2353054"/>
          <a:ext cx="211249" cy="535158"/>
        </a:xfrm>
        <a:prstGeom prst="rightArrow">
          <a:avLst>
            <a:gd name="adj1" fmla="val 60000"/>
            <a:gd name="adj2" fmla="val 50000"/>
          </a:avLst>
        </a:prstGeom>
        <a:solidFill>
          <a:srgbClr val="FFCC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10800000">
        <a:off x="2622481" y="2469878"/>
        <a:ext cx="147874" cy="321094"/>
      </dsp:txXfrm>
    </dsp:sp>
    <dsp:sp modelId="{864E6926-7F1A-C44B-953A-B6920E871E05}">
      <dsp:nvSpPr>
        <dsp:cNvPr id="0" name=""/>
        <dsp:cNvSpPr/>
      </dsp:nvSpPr>
      <dsp:spPr>
        <a:xfrm>
          <a:off x="935581" y="1527008"/>
          <a:ext cx="1573994" cy="1573994"/>
        </a:xfrm>
        <a:prstGeom prst="ellipse">
          <a:avLst/>
        </a:prstGeom>
        <a:solidFill>
          <a:srgbClr val="7DAFE9"/>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i="0" kern="1200" dirty="0"/>
            <a:t>Faxes</a:t>
          </a:r>
        </a:p>
      </dsp:txBody>
      <dsp:txXfrm>
        <a:off x="1166087" y="1757514"/>
        <a:ext cx="1112982" cy="1112982"/>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076D7E1-1B97-D949-8464-C76BDEA4594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9F3FF5E-B043-8348-82BC-B381EA41D66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E4EF148-136B-1F4B-A14E-906E543715CD}" type="datetimeFigureOut">
              <a:rPr lang="en-US" smtClean="0"/>
              <a:t>1/10/2025</a:t>
            </a:fld>
            <a:endParaRPr lang="en-US"/>
          </a:p>
        </p:txBody>
      </p:sp>
      <p:sp>
        <p:nvSpPr>
          <p:cNvPr id="4" name="Footer Placeholder 3">
            <a:extLst>
              <a:ext uri="{FF2B5EF4-FFF2-40B4-BE49-F238E27FC236}">
                <a16:creationId xmlns:a16="http://schemas.microsoft.com/office/drawing/2014/main" id="{94C29F8D-2CFB-4A4D-A582-9E25339D557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C68F537-3479-854B-8CE0-F2AE9C8BB7C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C8755C6-661F-A74E-ACB6-C1A3F07B90E3}" type="slidenum">
              <a:rPr lang="en-US" smtClean="0"/>
              <a:t>‹#›</a:t>
            </a:fld>
            <a:endParaRPr lang="en-US"/>
          </a:p>
        </p:txBody>
      </p:sp>
    </p:spTree>
    <p:extLst>
      <p:ext uri="{BB962C8B-B14F-4D97-AF65-F5344CB8AC3E}">
        <p14:creationId xmlns:p14="http://schemas.microsoft.com/office/powerpoint/2010/main" val="37813826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4" name="Shape 44"/>
          <p:cNvSpPr>
            <a:spLocks noGrp="1" noRot="1" noChangeAspect="1"/>
          </p:cNvSpPr>
          <p:nvPr>
            <p:ph type="sldImg"/>
          </p:nvPr>
        </p:nvSpPr>
        <p:spPr>
          <a:xfrm>
            <a:off x="382588" y="685800"/>
            <a:ext cx="6092825" cy="3429000"/>
          </a:xfrm>
          <a:prstGeom prst="rect">
            <a:avLst/>
          </a:prstGeom>
        </p:spPr>
        <p:txBody>
          <a:bodyPr/>
          <a:lstStyle/>
          <a:p>
            <a:endParaRPr/>
          </a:p>
        </p:txBody>
      </p:sp>
      <p:sp>
        <p:nvSpPr>
          <p:cNvPr id="45" name="Shape 45"/>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499669545"/>
      </p:ext>
    </p:extLst>
  </p:cSld>
  <p:clrMap bg1="lt1" tx1="dk1" bg2="lt2" tx2="dk2" accent1="accent1" accent2="accent2" accent3="accent3" accent4="accent4" accent5="accent5" accent6="accent6" hlink="hlink" folHlink="folHlink"/>
  <p:notesStyle>
    <a:lvl1pPr defTabSz="457200" latinLnBrk="0">
      <a:lnSpc>
        <a:spcPct val="125000"/>
      </a:lnSpc>
      <a:defRPr sz="2400">
        <a:latin typeface="+mn-lt"/>
        <a:ea typeface="+mn-ea"/>
        <a:cs typeface="+mn-cs"/>
        <a:sym typeface="Avenir Roman"/>
      </a:defRPr>
    </a:lvl1pPr>
    <a:lvl2pPr indent="228600" defTabSz="457200" latinLnBrk="0">
      <a:lnSpc>
        <a:spcPct val="125000"/>
      </a:lnSpc>
      <a:defRPr sz="2400">
        <a:latin typeface="+mn-lt"/>
        <a:ea typeface="+mn-ea"/>
        <a:cs typeface="+mn-cs"/>
        <a:sym typeface="Avenir Roman"/>
      </a:defRPr>
    </a:lvl2pPr>
    <a:lvl3pPr indent="457200" defTabSz="457200" latinLnBrk="0">
      <a:lnSpc>
        <a:spcPct val="125000"/>
      </a:lnSpc>
      <a:defRPr sz="2400">
        <a:latin typeface="+mn-lt"/>
        <a:ea typeface="+mn-ea"/>
        <a:cs typeface="+mn-cs"/>
        <a:sym typeface="Avenir Roman"/>
      </a:defRPr>
    </a:lvl3pPr>
    <a:lvl4pPr indent="685800" defTabSz="457200" latinLnBrk="0">
      <a:lnSpc>
        <a:spcPct val="125000"/>
      </a:lnSpc>
      <a:defRPr sz="2400">
        <a:latin typeface="+mn-lt"/>
        <a:ea typeface="+mn-ea"/>
        <a:cs typeface="+mn-cs"/>
        <a:sym typeface="Avenir Roman"/>
      </a:defRPr>
    </a:lvl4pPr>
    <a:lvl5pPr indent="914400" defTabSz="457200" latinLnBrk="0">
      <a:lnSpc>
        <a:spcPct val="125000"/>
      </a:lnSpc>
      <a:defRPr sz="2400">
        <a:latin typeface="+mn-lt"/>
        <a:ea typeface="+mn-ea"/>
        <a:cs typeface="+mn-cs"/>
        <a:sym typeface="Avenir Roman"/>
      </a:defRPr>
    </a:lvl5pPr>
    <a:lvl6pPr indent="1143000" defTabSz="457200" latinLnBrk="0">
      <a:lnSpc>
        <a:spcPct val="125000"/>
      </a:lnSpc>
      <a:defRPr sz="2400">
        <a:latin typeface="+mn-lt"/>
        <a:ea typeface="+mn-ea"/>
        <a:cs typeface="+mn-cs"/>
        <a:sym typeface="Avenir Roman"/>
      </a:defRPr>
    </a:lvl6pPr>
    <a:lvl7pPr indent="1371600" defTabSz="457200" latinLnBrk="0">
      <a:lnSpc>
        <a:spcPct val="125000"/>
      </a:lnSpc>
      <a:defRPr sz="2400">
        <a:latin typeface="+mn-lt"/>
        <a:ea typeface="+mn-ea"/>
        <a:cs typeface="+mn-cs"/>
        <a:sym typeface="Avenir Roman"/>
      </a:defRPr>
    </a:lvl7pPr>
    <a:lvl8pPr indent="1600200" defTabSz="457200" latinLnBrk="0">
      <a:lnSpc>
        <a:spcPct val="125000"/>
      </a:lnSpc>
      <a:defRPr sz="2400">
        <a:latin typeface="+mn-lt"/>
        <a:ea typeface="+mn-ea"/>
        <a:cs typeface="+mn-cs"/>
        <a:sym typeface="Avenir Roman"/>
      </a:defRPr>
    </a:lvl8pPr>
    <a:lvl9pPr indent="1828800" defTabSz="457200" latinLnBrk="0">
      <a:lnSpc>
        <a:spcPct val="125000"/>
      </a:lnSpc>
      <a:defRPr sz="2400">
        <a:latin typeface="+mn-lt"/>
        <a:ea typeface="+mn-ea"/>
        <a:cs typeface="+mn-cs"/>
        <a:sym typeface="Avenir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6004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BD7D5AD-BF65-4A5B-AC8E-4A31B1931412}" type="slidenum">
              <a:rPr lang="en-US" smtClean="0"/>
              <a:pPr/>
              <a:t>12</a:t>
            </a:fld>
            <a:endParaRPr lang="en-US"/>
          </a:p>
        </p:txBody>
      </p:sp>
    </p:spTree>
    <p:extLst>
      <p:ext uri="{BB962C8B-B14F-4D97-AF65-F5344CB8AC3E}">
        <p14:creationId xmlns:p14="http://schemas.microsoft.com/office/powerpoint/2010/main" val="2074984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6004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BD7D5AD-BF65-4A5B-AC8E-4A31B1931412}" type="slidenum">
              <a:rPr lang="en-US" smtClean="0"/>
              <a:pPr/>
              <a:t>13</a:t>
            </a:fld>
            <a:endParaRPr lang="en-US"/>
          </a:p>
        </p:txBody>
      </p:sp>
    </p:spTree>
    <p:extLst>
      <p:ext uri="{BB962C8B-B14F-4D97-AF65-F5344CB8AC3E}">
        <p14:creationId xmlns:p14="http://schemas.microsoft.com/office/powerpoint/2010/main" val="3459168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1" name="Title Text"/>
          <p:cNvSpPr txBox="1">
            <a:spLocks noGrp="1"/>
          </p:cNvSpPr>
          <p:nvPr>
            <p:ph type="title"/>
          </p:nvPr>
        </p:nvSpPr>
        <p:spPr>
          <a:prstGeom prst="rect">
            <a:avLst/>
          </a:prstGeom>
        </p:spPr>
        <p:txBody>
          <a:bodyPr/>
          <a:lstStyle/>
          <a:p>
            <a:r>
              <a:t>Title Text</a:t>
            </a:r>
          </a:p>
        </p:txBody>
      </p:sp>
      <p:sp>
        <p:nvSpPr>
          <p:cNvPr id="2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817C34-388A-5846-9995-58FBC846C9FD}"/>
              </a:ext>
            </a:extLst>
          </p:cNvPr>
          <p:cNvSpPr>
            <a:spLocks noGrp="1"/>
          </p:cNvSpPr>
          <p:nvPr>
            <p:ph type="dt" sz="half" idx="10"/>
          </p:nvPr>
        </p:nvSpPr>
        <p:spPr/>
        <p:txBody>
          <a:bodyPr/>
          <a:lstStyle/>
          <a:p>
            <a:fld id="{A0568EC8-5087-E040-ABBD-1CBC7A53B79E}" type="datetimeFigureOut">
              <a:rPr lang="en-US" smtClean="0"/>
              <a:t>1/10/2025</a:t>
            </a:fld>
            <a:endParaRPr lang="en-US"/>
          </a:p>
        </p:txBody>
      </p:sp>
      <p:sp>
        <p:nvSpPr>
          <p:cNvPr id="3" name="Footer Placeholder 2">
            <a:extLst>
              <a:ext uri="{FF2B5EF4-FFF2-40B4-BE49-F238E27FC236}">
                <a16:creationId xmlns:a16="http://schemas.microsoft.com/office/drawing/2014/main" id="{5C6FBCC1-35F3-A646-B4B4-9D163CAF5EA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76D5329-4355-DA4F-B200-935D2D9B6809}"/>
              </a:ext>
            </a:extLst>
          </p:cNvPr>
          <p:cNvSpPr>
            <a:spLocks noGrp="1"/>
          </p:cNvSpPr>
          <p:nvPr>
            <p:ph type="sldNum" sz="quarter" idx="12"/>
          </p:nvPr>
        </p:nvSpPr>
        <p:spPr/>
        <p:txBody>
          <a:bodyPr/>
          <a:lstStyle/>
          <a:p>
            <a:fld id="{AE6A29ED-E1D0-A949-8512-CFE95248F7FB}" type="slidenum">
              <a:rPr lang="en-US" smtClean="0"/>
              <a:t>‹#›</a:t>
            </a:fld>
            <a:endParaRPr lang="en-US"/>
          </a:p>
        </p:txBody>
      </p:sp>
    </p:spTree>
    <p:extLst>
      <p:ext uri="{BB962C8B-B14F-4D97-AF65-F5344CB8AC3E}">
        <p14:creationId xmlns:p14="http://schemas.microsoft.com/office/powerpoint/2010/main" val="2408490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35A15-A5B2-014E-B324-88BE89985355}"/>
              </a:ext>
            </a:extLst>
          </p:cNvPr>
          <p:cNvSpPr>
            <a:spLocks noGrp="1"/>
          </p:cNvSpPr>
          <p:nvPr>
            <p:ph type="title"/>
          </p:nvPr>
        </p:nvSpPr>
        <p:spPr>
          <a:xfrm>
            <a:off x="839788" y="457200"/>
            <a:ext cx="3930650"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B0BC1F-B92B-284E-AE92-948E84D41D19}"/>
              </a:ext>
            </a:extLst>
          </p:cNvPr>
          <p:cNvSpPr>
            <a:spLocks noGrp="1"/>
          </p:cNvSpPr>
          <p:nvPr>
            <p:ph idx="1"/>
          </p:nvPr>
        </p:nvSpPr>
        <p:spPr>
          <a:xfrm>
            <a:off x="5181600" y="987425"/>
            <a:ext cx="61706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AC3995-51A0-BC46-BAB9-7D829FF83C18}"/>
              </a:ext>
            </a:extLst>
          </p:cNvPr>
          <p:cNvSpPr>
            <a:spLocks noGrp="1"/>
          </p:cNvSpPr>
          <p:nvPr>
            <p:ph type="body" sz="half" idx="2"/>
          </p:nvPr>
        </p:nvSpPr>
        <p:spPr>
          <a:xfrm>
            <a:off x="839788" y="2057400"/>
            <a:ext cx="393065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F4885DD-C40E-A649-BEE5-E0DA254C27B4}"/>
              </a:ext>
            </a:extLst>
          </p:cNvPr>
          <p:cNvSpPr>
            <a:spLocks noGrp="1"/>
          </p:cNvSpPr>
          <p:nvPr>
            <p:ph type="dt" sz="half" idx="10"/>
          </p:nvPr>
        </p:nvSpPr>
        <p:spPr/>
        <p:txBody>
          <a:bodyPr/>
          <a:lstStyle/>
          <a:p>
            <a:fld id="{A0568EC8-5087-E040-ABBD-1CBC7A53B79E}" type="datetimeFigureOut">
              <a:rPr lang="en-US" smtClean="0"/>
              <a:t>1/10/2025</a:t>
            </a:fld>
            <a:endParaRPr lang="en-US"/>
          </a:p>
        </p:txBody>
      </p:sp>
      <p:sp>
        <p:nvSpPr>
          <p:cNvPr id="6" name="Footer Placeholder 5">
            <a:extLst>
              <a:ext uri="{FF2B5EF4-FFF2-40B4-BE49-F238E27FC236}">
                <a16:creationId xmlns:a16="http://schemas.microsoft.com/office/drawing/2014/main" id="{42042342-EA3C-D24F-83C0-22D1E29921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8F3F79-FF48-A14D-AEAE-4FEAE3F05757}"/>
              </a:ext>
            </a:extLst>
          </p:cNvPr>
          <p:cNvSpPr>
            <a:spLocks noGrp="1"/>
          </p:cNvSpPr>
          <p:nvPr>
            <p:ph type="sldNum" sz="quarter" idx="12"/>
          </p:nvPr>
        </p:nvSpPr>
        <p:spPr/>
        <p:txBody>
          <a:bodyPr/>
          <a:lstStyle/>
          <a:p>
            <a:fld id="{AE6A29ED-E1D0-A949-8512-CFE95248F7FB}" type="slidenum">
              <a:rPr lang="en-US" smtClean="0"/>
              <a:t>‹#›</a:t>
            </a:fld>
            <a:endParaRPr lang="en-US"/>
          </a:p>
        </p:txBody>
      </p:sp>
    </p:spTree>
    <p:extLst>
      <p:ext uri="{BB962C8B-B14F-4D97-AF65-F5344CB8AC3E}">
        <p14:creationId xmlns:p14="http://schemas.microsoft.com/office/powerpoint/2010/main" val="9042687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B8B27-A09F-184B-B9D8-6E36A3B23BF2}"/>
              </a:ext>
            </a:extLst>
          </p:cNvPr>
          <p:cNvSpPr>
            <a:spLocks noGrp="1"/>
          </p:cNvSpPr>
          <p:nvPr>
            <p:ph type="title"/>
          </p:nvPr>
        </p:nvSpPr>
        <p:spPr>
          <a:xfrm>
            <a:off x="839788" y="457200"/>
            <a:ext cx="3930650"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97A22E3-06CB-534A-B42F-19596C74D338}"/>
              </a:ext>
            </a:extLst>
          </p:cNvPr>
          <p:cNvSpPr>
            <a:spLocks noGrp="1"/>
          </p:cNvSpPr>
          <p:nvPr>
            <p:ph type="pic" idx="1"/>
          </p:nvPr>
        </p:nvSpPr>
        <p:spPr>
          <a:xfrm>
            <a:off x="5181600" y="987425"/>
            <a:ext cx="617061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FE2AFC-DD28-024C-82AD-4C2ADA14EBEC}"/>
              </a:ext>
            </a:extLst>
          </p:cNvPr>
          <p:cNvSpPr>
            <a:spLocks noGrp="1"/>
          </p:cNvSpPr>
          <p:nvPr>
            <p:ph type="body" sz="half" idx="2"/>
          </p:nvPr>
        </p:nvSpPr>
        <p:spPr>
          <a:xfrm>
            <a:off x="839788" y="2057400"/>
            <a:ext cx="393065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541E91D-9BF7-E344-8084-4F18AE186650}"/>
              </a:ext>
            </a:extLst>
          </p:cNvPr>
          <p:cNvSpPr>
            <a:spLocks noGrp="1"/>
          </p:cNvSpPr>
          <p:nvPr>
            <p:ph type="dt" sz="half" idx="10"/>
          </p:nvPr>
        </p:nvSpPr>
        <p:spPr/>
        <p:txBody>
          <a:bodyPr/>
          <a:lstStyle/>
          <a:p>
            <a:fld id="{A0568EC8-5087-E040-ABBD-1CBC7A53B79E}" type="datetimeFigureOut">
              <a:rPr lang="en-US" smtClean="0"/>
              <a:t>1/10/2025</a:t>
            </a:fld>
            <a:endParaRPr lang="en-US"/>
          </a:p>
        </p:txBody>
      </p:sp>
      <p:sp>
        <p:nvSpPr>
          <p:cNvPr id="6" name="Footer Placeholder 5">
            <a:extLst>
              <a:ext uri="{FF2B5EF4-FFF2-40B4-BE49-F238E27FC236}">
                <a16:creationId xmlns:a16="http://schemas.microsoft.com/office/drawing/2014/main" id="{069D4C1E-2888-2440-AE85-AC7B731B44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A99A92-1778-6D43-ABE7-65D8CCA7EB45}"/>
              </a:ext>
            </a:extLst>
          </p:cNvPr>
          <p:cNvSpPr>
            <a:spLocks noGrp="1"/>
          </p:cNvSpPr>
          <p:nvPr>
            <p:ph type="sldNum" sz="quarter" idx="12"/>
          </p:nvPr>
        </p:nvSpPr>
        <p:spPr/>
        <p:txBody>
          <a:bodyPr/>
          <a:lstStyle/>
          <a:p>
            <a:fld id="{AE6A29ED-E1D0-A949-8512-CFE95248F7FB}" type="slidenum">
              <a:rPr lang="en-US" smtClean="0"/>
              <a:t>‹#›</a:t>
            </a:fld>
            <a:endParaRPr lang="en-US"/>
          </a:p>
        </p:txBody>
      </p:sp>
    </p:spTree>
    <p:extLst>
      <p:ext uri="{BB962C8B-B14F-4D97-AF65-F5344CB8AC3E}">
        <p14:creationId xmlns:p14="http://schemas.microsoft.com/office/powerpoint/2010/main" val="14061975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281FC-F537-7E48-B641-1E05726D1D3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064DBC-7325-2240-8055-D2AF91A96BB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FAC696-FBE0-C342-B010-4CE1E4F9EBA1}"/>
              </a:ext>
            </a:extLst>
          </p:cNvPr>
          <p:cNvSpPr>
            <a:spLocks noGrp="1"/>
          </p:cNvSpPr>
          <p:nvPr>
            <p:ph type="dt" sz="half" idx="10"/>
          </p:nvPr>
        </p:nvSpPr>
        <p:spPr/>
        <p:txBody>
          <a:bodyPr/>
          <a:lstStyle/>
          <a:p>
            <a:fld id="{A0568EC8-5087-E040-ABBD-1CBC7A53B79E}" type="datetimeFigureOut">
              <a:rPr lang="en-US" smtClean="0"/>
              <a:t>1/10/2025</a:t>
            </a:fld>
            <a:endParaRPr lang="en-US"/>
          </a:p>
        </p:txBody>
      </p:sp>
      <p:sp>
        <p:nvSpPr>
          <p:cNvPr id="5" name="Footer Placeholder 4">
            <a:extLst>
              <a:ext uri="{FF2B5EF4-FFF2-40B4-BE49-F238E27FC236}">
                <a16:creationId xmlns:a16="http://schemas.microsoft.com/office/drawing/2014/main" id="{E3D457BB-EEF1-2341-BF39-51D715FDD5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A43ED3-409F-1D4F-AB85-61E69846FCDB}"/>
              </a:ext>
            </a:extLst>
          </p:cNvPr>
          <p:cNvSpPr>
            <a:spLocks noGrp="1"/>
          </p:cNvSpPr>
          <p:nvPr>
            <p:ph type="sldNum" sz="quarter" idx="12"/>
          </p:nvPr>
        </p:nvSpPr>
        <p:spPr/>
        <p:txBody>
          <a:bodyPr/>
          <a:lstStyle/>
          <a:p>
            <a:fld id="{AE6A29ED-E1D0-A949-8512-CFE95248F7FB}" type="slidenum">
              <a:rPr lang="en-US" smtClean="0"/>
              <a:t>‹#›</a:t>
            </a:fld>
            <a:endParaRPr lang="en-US"/>
          </a:p>
        </p:txBody>
      </p:sp>
    </p:spTree>
    <p:extLst>
      <p:ext uri="{BB962C8B-B14F-4D97-AF65-F5344CB8AC3E}">
        <p14:creationId xmlns:p14="http://schemas.microsoft.com/office/powerpoint/2010/main" val="1646188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2BA71D-7205-7243-A4CB-C90A39AE1C11}"/>
              </a:ext>
            </a:extLst>
          </p:cNvPr>
          <p:cNvSpPr>
            <a:spLocks noGrp="1"/>
          </p:cNvSpPr>
          <p:nvPr>
            <p:ph type="title" orient="vert"/>
          </p:nvPr>
        </p:nvSpPr>
        <p:spPr>
          <a:xfrm>
            <a:off x="8723313" y="365125"/>
            <a:ext cx="2627312"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E0E27E8-56BF-A149-8437-5EEE5D790584}"/>
              </a:ext>
            </a:extLst>
          </p:cNvPr>
          <p:cNvSpPr>
            <a:spLocks noGrp="1"/>
          </p:cNvSpPr>
          <p:nvPr>
            <p:ph type="body" orient="vert" idx="1"/>
          </p:nvPr>
        </p:nvSpPr>
        <p:spPr>
          <a:xfrm>
            <a:off x="838200" y="365125"/>
            <a:ext cx="7732713"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2A8B82-18C4-1B41-8655-18F16A7EA0DE}"/>
              </a:ext>
            </a:extLst>
          </p:cNvPr>
          <p:cNvSpPr>
            <a:spLocks noGrp="1"/>
          </p:cNvSpPr>
          <p:nvPr>
            <p:ph type="dt" sz="half" idx="10"/>
          </p:nvPr>
        </p:nvSpPr>
        <p:spPr/>
        <p:txBody>
          <a:bodyPr/>
          <a:lstStyle/>
          <a:p>
            <a:fld id="{A0568EC8-5087-E040-ABBD-1CBC7A53B79E}" type="datetimeFigureOut">
              <a:rPr lang="en-US" smtClean="0"/>
              <a:t>1/10/2025</a:t>
            </a:fld>
            <a:endParaRPr lang="en-US"/>
          </a:p>
        </p:txBody>
      </p:sp>
      <p:sp>
        <p:nvSpPr>
          <p:cNvPr id="5" name="Footer Placeholder 4">
            <a:extLst>
              <a:ext uri="{FF2B5EF4-FFF2-40B4-BE49-F238E27FC236}">
                <a16:creationId xmlns:a16="http://schemas.microsoft.com/office/drawing/2014/main" id="{9F80CFA8-B7A9-3347-B1E7-6FDBB97F24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FF5150-4CDC-0046-9AD9-4CBB11C43B9B}"/>
              </a:ext>
            </a:extLst>
          </p:cNvPr>
          <p:cNvSpPr>
            <a:spLocks noGrp="1"/>
          </p:cNvSpPr>
          <p:nvPr>
            <p:ph type="sldNum" sz="quarter" idx="12"/>
          </p:nvPr>
        </p:nvSpPr>
        <p:spPr/>
        <p:txBody>
          <a:bodyPr/>
          <a:lstStyle/>
          <a:p>
            <a:fld id="{AE6A29ED-E1D0-A949-8512-CFE95248F7FB}" type="slidenum">
              <a:rPr lang="en-US" smtClean="0"/>
              <a:t>‹#›</a:t>
            </a:fld>
            <a:endParaRPr lang="en-US"/>
          </a:p>
        </p:txBody>
      </p:sp>
    </p:spTree>
    <p:extLst>
      <p:ext uri="{BB962C8B-B14F-4D97-AF65-F5344CB8AC3E}">
        <p14:creationId xmlns:p14="http://schemas.microsoft.com/office/powerpoint/2010/main" val="5779297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D8FC5-6563-1746-AD1D-7D8F3A92A98E}"/>
              </a:ext>
            </a:extLst>
          </p:cNvPr>
          <p:cNvSpPr>
            <a:spLocks noGrp="1"/>
          </p:cNvSpPr>
          <p:nvPr>
            <p:ph type="ctrTitle"/>
          </p:nvPr>
        </p:nvSpPr>
        <p:spPr>
          <a:xfrm>
            <a:off x="1523603" y="1122363"/>
            <a:ext cx="9141619" cy="2387600"/>
          </a:xfrm>
        </p:spPr>
        <p:txBody>
          <a:bodyPr anchor="b"/>
          <a:lstStyle>
            <a:lvl1pPr algn="ctr">
              <a:defRPr sz="7998"/>
            </a:lvl1pPr>
          </a:lstStyle>
          <a:p>
            <a:r>
              <a:rPr lang="en-US"/>
              <a:t>Click to edit Master title style</a:t>
            </a:r>
          </a:p>
        </p:txBody>
      </p:sp>
      <p:sp>
        <p:nvSpPr>
          <p:cNvPr id="3" name="Subtitle 2">
            <a:extLst>
              <a:ext uri="{FF2B5EF4-FFF2-40B4-BE49-F238E27FC236}">
                <a16:creationId xmlns:a16="http://schemas.microsoft.com/office/drawing/2014/main" id="{715E8E6A-23DD-6645-9605-E8B4EBC5AA69}"/>
              </a:ext>
            </a:extLst>
          </p:cNvPr>
          <p:cNvSpPr>
            <a:spLocks noGrp="1"/>
          </p:cNvSpPr>
          <p:nvPr>
            <p:ph type="subTitle" idx="1"/>
          </p:nvPr>
        </p:nvSpPr>
        <p:spPr>
          <a:xfrm>
            <a:off x="1523603" y="3602038"/>
            <a:ext cx="9141619" cy="1655762"/>
          </a:xfrm>
        </p:spPr>
        <p:txBody>
          <a:bodyPr/>
          <a:lstStyle>
            <a:lvl1pPr marL="0" indent="0" algn="ctr">
              <a:buNone/>
              <a:defRPr sz="3199"/>
            </a:lvl1pPr>
            <a:lvl2pPr marL="609448" indent="0" algn="ctr">
              <a:buNone/>
              <a:defRPr sz="2666"/>
            </a:lvl2pPr>
            <a:lvl3pPr marL="1218895" indent="0" algn="ctr">
              <a:buNone/>
              <a:defRPr sz="2399"/>
            </a:lvl3pPr>
            <a:lvl4pPr marL="1828343" indent="0" algn="ctr">
              <a:buNone/>
              <a:defRPr sz="2133"/>
            </a:lvl4pPr>
            <a:lvl5pPr marL="2437790" indent="0" algn="ctr">
              <a:buNone/>
              <a:defRPr sz="2133"/>
            </a:lvl5pPr>
            <a:lvl6pPr marL="3047238" indent="0" algn="ctr">
              <a:buNone/>
              <a:defRPr sz="2133"/>
            </a:lvl6pPr>
            <a:lvl7pPr marL="3656686" indent="0" algn="ctr">
              <a:buNone/>
              <a:defRPr sz="2133"/>
            </a:lvl7pPr>
            <a:lvl8pPr marL="4266133" indent="0" algn="ctr">
              <a:buNone/>
              <a:defRPr sz="2133"/>
            </a:lvl8pPr>
            <a:lvl9pPr marL="4875581"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9EC17760-5022-714E-B279-262BC0E81E54}"/>
              </a:ext>
            </a:extLst>
          </p:cNvPr>
          <p:cNvSpPr>
            <a:spLocks noGrp="1"/>
          </p:cNvSpPr>
          <p:nvPr>
            <p:ph type="dt" sz="half" idx="10"/>
          </p:nvPr>
        </p:nvSpPr>
        <p:spPr/>
        <p:txBody>
          <a:bodyPr/>
          <a:lstStyle/>
          <a:p>
            <a:fld id="{507A62F6-1660-704B-9A06-14E396B38DB7}" type="datetimeFigureOut">
              <a:rPr lang="en-US" smtClean="0"/>
              <a:t>1/10/2025</a:t>
            </a:fld>
            <a:endParaRPr lang="en-US"/>
          </a:p>
        </p:txBody>
      </p:sp>
      <p:sp>
        <p:nvSpPr>
          <p:cNvPr id="5" name="Footer Placeholder 4">
            <a:extLst>
              <a:ext uri="{FF2B5EF4-FFF2-40B4-BE49-F238E27FC236}">
                <a16:creationId xmlns:a16="http://schemas.microsoft.com/office/drawing/2014/main" id="{18794A5B-8AE8-124B-888E-5BE03115D8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52E883-99D4-7D46-9C7C-09F21481FD19}"/>
              </a:ext>
            </a:extLst>
          </p:cNvPr>
          <p:cNvSpPr>
            <a:spLocks noGrp="1"/>
          </p:cNvSpPr>
          <p:nvPr>
            <p:ph type="sldNum" sz="quarter" idx="12"/>
          </p:nvPr>
        </p:nvSpPr>
        <p:spPr/>
        <p:txBody>
          <a:bodyPr/>
          <a:lstStyle/>
          <a:p>
            <a:fld id="{B3BC8457-A7AE-A34C-9B75-349B6AA003D0}" type="slidenum">
              <a:rPr lang="en-US" smtClean="0"/>
              <a:t>‹#›</a:t>
            </a:fld>
            <a:endParaRPr lang="en-US"/>
          </a:p>
        </p:txBody>
      </p:sp>
    </p:spTree>
    <p:extLst>
      <p:ext uri="{BB962C8B-B14F-4D97-AF65-F5344CB8AC3E}">
        <p14:creationId xmlns:p14="http://schemas.microsoft.com/office/powerpoint/2010/main" val="16290453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26522-67C6-6B40-AEC2-EEC649F5C4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97A842-5371-0849-80B2-39B694E5CDF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D5333F-9078-094B-9FF0-B3D7E04C0F01}"/>
              </a:ext>
            </a:extLst>
          </p:cNvPr>
          <p:cNvSpPr>
            <a:spLocks noGrp="1"/>
          </p:cNvSpPr>
          <p:nvPr>
            <p:ph type="dt" sz="half" idx="10"/>
          </p:nvPr>
        </p:nvSpPr>
        <p:spPr/>
        <p:txBody>
          <a:bodyPr/>
          <a:lstStyle/>
          <a:p>
            <a:fld id="{507A62F6-1660-704B-9A06-14E396B38DB7}" type="datetimeFigureOut">
              <a:rPr lang="en-US" smtClean="0"/>
              <a:t>1/10/2025</a:t>
            </a:fld>
            <a:endParaRPr lang="en-US"/>
          </a:p>
        </p:txBody>
      </p:sp>
      <p:sp>
        <p:nvSpPr>
          <p:cNvPr id="5" name="Footer Placeholder 4">
            <a:extLst>
              <a:ext uri="{FF2B5EF4-FFF2-40B4-BE49-F238E27FC236}">
                <a16:creationId xmlns:a16="http://schemas.microsoft.com/office/drawing/2014/main" id="{B0EE0C58-BD92-F740-A44B-614C533313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069B0F-60A1-B346-A46E-6A9875F35B5F}"/>
              </a:ext>
            </a:extLst>
          </p:cNvPr>
          <p:cNvSpPr>
            <a:spLocks noGrp="1"/>
          </p:cNvSpPr>
          <p:nvPr>
            <p:ph type="sldNum" sz="quarter" idx="12"/>
          </p:nvPr>
        </p:nvSpPr>
        <p:spPr/>
        <p:txBody>
          <a:bodyPr/>
          <a:lstStyle/>
          <a:p>
            <a:fld id="{B3BC8457-A7AE-A34C-9B75-349B6AA003D0}" type="slidenum">
              <a:rPr lang="en-US" smtClean="0"/>
              <a:t>‹#›</a:t>
            </a:fld>
            <a:endParaRPr lang="en-US"/>
          </a:p>
        </p:txBody>
      </p:sp>
    </p:spTree>
    <p:extLst>
      <p:ext uri="{BB962C8B-B14F-4D97-AF65-F5344CB8AC3E}">
        <p14:creationId xmlns:p14="http://schemas.microsoft.com/office/powerpoint/2010/main" val="4983878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ED3A0-CDE7-3446-B153-CF09D57BBE66}"/>
              </a:ext>
            </a:extLst>
          </p:cNvPr>
          <p:cNvSpPr>
            <a:spLocks noGrp="1"/>
          </p:cNvSpPr>
          <p:nvPr>
            <p:ph type="title"/>
          </p:nvPr>
        </p:nvSpPr>
        <p:spPr>
          <a:xfrm>
            <a:off x="831634" y="1709739"/>
            <a:ext cx="10512862" cy="2852737"/>
          </a:xfrm>
        </p:spPr>
        <p:txBody>
          <a:bodyPr anchor="b"/>
          <a:lstStyle>
            <a:lvl1pPr>
              <a:defRPr sz="7998"/>
            </a:lvl1pPr>
          </a:lstStyle>
          <a:p>
            <a:r>
              <a:rPr lang="en-US"/>
              <a:t>Click to edit Master title style</a:t>
            </a:r>
          </a:p>
        </p:txBody>
      </p:sp>
      <p:sp>
        <p:nvSpPr>
          <p:cNvPr id="3" name="Text Placeholder 2">
            <a:extLst>
              <a:ext uri="{FF2B5EF4-FFF2-40B4-BE49-F238E27FC236}">
                <a16:creationId xmlns:a16="http://schemas.microsoft.com/office/drawing/2014/main" id="{874F0FE3-2B2E-AA44-AD37-740F3BA812B4}"/>
              </a:ext>
            </a:extLst>
          </p:cNvPr>
          <p:cNvSpPr>
            <a:spLocks noGrp="1"/>
          </p:cNvSpPr>
          <p:nvPr>
            <p:ph type="body" idx="1"/>
          </p:nvPr>
        </p:nvSpPr>
        <p:spPr>
          <a:xfrm>
            <a:off x="831634" y="4589464"/>
            <a:ext cx="10512862" cy="1500187"/>
          </a:xfrm>
        </p:spPr>
        <p:txBody>
          <a:bodyPr/>
          <a:lstStyle>
            <a:lvl1pPr marL="0" indent="0">
              <a:buNone/>
              <a:defRPr sz="3199">
                <a:solidFill>
                  <a:schemeClr val="tx1">
                    <a:tint val="75000"/>
                  </a:schemeClr>
                </a:solidFill>
              </a:defRPr>
            </a:lvl1pPr>
            <a:lvl2pPr marL="609448" indent="0">
              <a:buNone/>
              <a:defRPr sz="2666">
                <a:solidFill>
                  <a:schemeClr val="tx1">
                    <a:tint val="75000"/>
                  </a:schemeClr>
                </a:solidFill>
              </a:defRPr>
            </a:lvl2pPr>
            <a:lvl3pPr marL="1218895" indent="0">
              <a:buNone/>
              <a:defRPr sz="2399">
                <a:solidFill>
                  <a:schemeClr val="tx1">
                    <a:tint val="75000"/>
                  </a:schemeClr>
                </a:solidFill>
              </a:defRPr>
            </a:lvl3pPr>
            <a:lvl4pPr marL="1828343" indent="0">
              <a:buNone/>
              <a:defRPr sz="2133">
                <a:solidFill>
                  <a:schemeClr val="tx1">
                    <a:tint val="75000"/>
                  </a:schemeClr>
                </a:solidFill>
              </a:defRPr>
            </a:lvl4pPr>
            <a:lvl5pPr marL="2437790" indent="0">
              <a:buNone/>
              <a:defRPr sz="2133">
                <a:solidFill>
                  <a:schemeClr val="tx1">
                    <a:tint val="75000"/>
                  </a:schemeClr>
                </a:solidFill>
              </a:defRPr>
            </a:lvl5pPr>
            <a:lvl6pPr marL="3047238" indent="0">
              <a:buNone/>
              <a:defRPr sz="2133">
                <a:solidFill>
                  <a:schemeClr val="tx1">
                    <a:tint val="75000"/>
                  </a:schemeClr>
                </a:solidFill>
              </a:defRPr>
            </a:lvl6pPr>
            <a:lvl7pPr marL="3656686" indent="0">
              <a:buNone/>
              <a:defRPr sz="2133">
                <a:solidFill>
                  <a:schemeClr val="tx1">
                    <a:tint val="75000"/>
                  </a:schemeClr>
                </a:solidFill>
              </a:defRPr>
            </a:lvl7pPr>
            <a:lvl8pPr marL="4266133" indent="0">
              <a:buNone/>
              <a:defRPr sz="2133">
                <a:solidFill>
                  <a:schemeClr val="tx1">
                    <a:tint val="75000"/>
                  </a:schemeClr>
                </a:solidFill>
              </a:defRPr>
            </a:lvl8pPr>
            <a:lvl9pPr marL="4875581" indent="0">
              <a:buNone/>
              <a:defRPr sz="2133">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D588E08-CEDA-454A-9441-631AABDD6539}"/>
              </a:ext>
            </a:extLst>
          </p:cNvPr>
          <p:cNvSpPr>
            <a:spLocks noGrp="1"/>
          </p:cNvSpPr>
          <p:nvPr>
            <p:ph type="dt" sz="half" idx="10"/>
          </p:nvPr>
        </p:nvSpPr>
        <p:spPr/>
        <p:txBody>
          <a:bodyPr/>
          <a:lstStyle/>
          <a:p>
            <a:fld id="{507A62F6-1660-704B-9A06-14E396B38DB7}" type="datetimeFigureOut">
              <a:rPr lang="en-US" smtClean="0"/>
              <a:t>1/10/2025</a:t>
            </a:fld>
            <a:endParaRPr lang="en-US"/>
          </a:p>
        </p:txBody>
      </p:sp>
      <p:sp>
        <p:nvSpPr>
          <p:cNvPr id="5" name="Footer Placeholder 4">
            <a:extLst>
              <a:ext uri="{FF2B5EF4-FFF2-40B4-BE49-F238E27FC236}">
                <a16:creationId xmlns:a16="http://schemas.microsoft.com/office/drawing/2014/main" id="{F89BD9F2-7F5F-8D43-B8BF-7D1493D428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607EF5-ECF0-7049-9F6A-DE9C0DFBE4C5}"/>
              </a:ext>
            </a:extLst>
          </p:cNvPr>
          <p:cNvSpPr>
            <a:spLocks noGrp="1"/>
          </p:cNvSpPr>
          <p:nvPr>
            <p:ph type="sldNum" sz="quarter" idx="12"/>
          </p:nvPr>
        </p:nvSpPr>
        <p:spPr/>
        <p:txBody>
          <a:bodyPr/>
          <a:lstStyle/>
          <a:p>
            <a:fld id="{B3BC8457-A7AE-A34C-9B75-349B6AA003D0}" type="slidenum">
              <a:rPr lang="en-US" smtClean="0"/>
              <a:t>‹#›</a:t>
            </a:fld>
            <a:endParaRPr lang="en-US"/>
          </a:p>
        </p:txBody>
      </p:sp>
    </p:spTree>
    <p:extLst>
      <p:ext uri="{BB962C8B-B14F-4D97-AF65-F5344CB8AC3E}">
        <p14:creationId xmlns:p14="http://schemas.microsoft.com/office/powerpoint/2010/main" val="38835955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4D951-C203-C641-BAAA-5BF8E829A4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A31CBE-6466-2644-85BE-2B0FC7EABAFD}"/>
              </a:ext>
            </a:extLst>
          </p:cNvPr>
          <p:cNvSpPr>
            <a:spLocks noGrp="1"/>
          </p:cNvSpPr>
          <p:nvPr>
            <p:ph sz="half" idx="1"/>
          </p:nvPr>
        </p:nvSpPr>
        <p:spPr>
          <a:xfrm>
            <a:off x="837982" y="1825625"/>
            <a:ext cx="5154857"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4EB7FB-F750-E742-A679-C7C9EA5109EF}"/>
              </a:ext>
            </a:extLst>
          </p:cNvPr>
          <p:cNvSpPr>
            <a:spLocks noGrp="1"/>
          </p:cNvSpPr>
          <p:nvPr>
            <p:ph sz="half" idx="2"/>
          </p:nvPr>
        </p:nvSpPr>
        <p:spPr>
          <a:xfrm>
            <a:off x="6195986" y="1825625"/>
            <a:ext cx="5154857"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0FC69D-49A2-C345-951D-8884087383DB}"/>
              </a:ext>
            </a:extLst>
          </p:cNvPr>
          <p:cNvSpPr>
            <a:spLocks noGrp="1"/>
          </p:cNvSpPr>
          <p:nvPr>
            <p:ph type="dt" sz="half" idx="10"/>
          </p:nvPr>
        </p:nvSpPr>
        <p:spPr/>
        <p:txBody>
          <a:bodyPr/>
          <a:lstStyle/>
          <a:p>
            <a:fld id="{507A62F6-1660-704B-9A06-14E396B38DB7}" type="datetimeFigureOut">
              <a:rPr lang="en-US" smtClean="0"/>
              <a:t>1/10/2025</a:t>
            </a:fld>
            <a:endParaRPr lang="en-US"/>
          </a:p>
        </p:txBody>
      </p:sp>
      <p:sp>
        <p:nvSpPr>
          <p:cNvPr id="6" name="Footer Placeholder 5">
            <a:extLst>
              <a:ext uri="{FF2B5EF4-FFF2-40B4-BE49-F238E27FC236}">
                <a16:creationId xmlns:a16="http://schemas.microsoft.com/office/drawing/2014/main" id="{7F1A894C-904B-734F-B462-B8B0E9C9B8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F3703F-13A7-2240-96BD-2C7C43BF8633}"/>
              </a:ext>
            </a:extLst>
          </p:cNvPr>
          <p:cNvSpPr>
            <a:spLocks noGrp="1"/>
          </p:cNvSpPr>
          <p:nvPr>
            <p:ph type="sldNum" sz="quarter" idx="12"/>
          </p:nvPr>
        </p:nvSpPr>
        <p:spPr/>
        <p:txBody>
          <a:bodyPr/>
          <a:lstStyle/>
          <a:p>
            <a:fld id="{B3BC8457-A7AE-A34C-9B75-349B6AA003D0}" type="slidenum">
              <a:rPr lang="en-US" smtClean="0"/>
              <a:t>‹#›</a:t>
            </a:fld>
            <a:endParaRPr lang="en-US"/>
          </a:p>
        </p:txBody>
      </p:sp>
    </p:spTree>
    <p:extLst>
      <p:ext uri="{BB962C8B-B14F-4D97-AF65-F5344CB8AC3E}">
        <p14:creationId xmlns:p14="http://schemas.microsoft.com/office/powerpoint/2010/main" val="26887996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00EE8-DDA8-4F42-94F9-4D49C773B9FC}"/>
              </a:ext>
            </a:extLst>
          </p:cNvPr>
          <p:cNvSpPr>
            <a:spLocks noGrp="1"/>
          </p:cNvSpPr>
          <p:nvPr>
            <p:ph type="title"/>
          </p:nvPr>
        </p:nvSpPr>
        <p:spPr>
          <a:xfrm>
            <a:off x="840098" y="365126"/>
            <a:ext cx="10512862"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603CAA1-E480-5142-89BB-B13CE2F6C639}"/>
              </a:ext>
            </a:extLst>
          </p:cNvPr>
          <p:cNvSpPr>
            <a:spLocks noGrp="1"/>
          </p:cNvSpPr>
          <p:nvPr>
            <p:ph type="body" idx="1"/>
          </p:nvPr>
        </p:nvSpPr>
        <p:spPr>
          <a:xfrm>
            <a:off x="840099" y="1681163"/>
            <a:ext cx="5156973" cy="823912"/>
          </a:xfrm>
        </p:spPr>
        <p:txBody>
          <a:bodyPr anchor="b"/>
          <a:lstStyle>
            <a:lvl1pPr marL="0" indent="0">
              <a:buNone/>
              <a:defRPr sz="3199" b="1"/>
            </a:lvl1pPr>
            <a:lvl2pPr marL="609448" indent="0">
              <a:buNone/>
              <a:defRPr sz="2666" b="1"/>
            </a:lvl2pPr>
            <a:lvl3pPr marL="1218895" indent="0">
              <a:buNone/>
              <a:defRPr sz="2399" b="1"/>
            </a:lvl3pPr>
            <a:lvl4pPr marL="1828343" indent="0">
              <a:buNone/>
              <a:defRPr sz="2133" b="1"/>
            </a:lvl4pPr>
            <a:lvl5pPr marL="2437790" indent="0">
              <a:buNone/>
              <a:defRPr sz="2133" b="1"/>
            </a:lvl5pPr>
            <a:lvl6pPr marL="3047238" indent="0">
              <a:buNone/>
              <a:defRPr sz="2133" b="1"/>
            </a:lvl6pPr>
            <a:lvl7pPr marL="3656686" indent="0">
              <a:buNone/>
              <a:defRPr sz="2133" b="1"/>
            </a:lvl7pPr>
            <a:lvl8pPr marL="4266133" indent="0">
              <a:buNone/>
              <a:defRPr sz="2133" b="1"/>
            </a:lvl8pPr>
            <a:lvl9pPr marL="4875581" indent="0">
              <a:buNone/>
              <a:defRPr sz="2133" b="1"/>
            </a:lvl9pPr>
          </a:lstStyle>
          <a:p>
            <a:pPr lvl="0"/>
            <a:r>
              <a:rPr lang="en-US"/>
              <a:t>Edit Master text styles</a:t>
            </a:r>
          </a:p>
        </p:txBody>
      </p:sp>
      <p:sp>
        <p:nvSpPr>
          <p:cNvPr id="4" name="Content Placeholder 3">
            <a:extLst>
              <a:ext uri="{FF2B5EF4-FFF2-40B4-BE49-F238E27FC236}">
                <a16:creationId xmlns:a16="http://schemas.microsoft.com/office/drawing/2014/main" id="{0D556CCD-04E8-494B-B9FD-AA68B40EB329}"/>
              </a:ext>
            </a:extLst>
          </p:cNvPr>
          <p:cNvSpPr>
            <a:spLocks noGrp="1"/>
          </p:cNvSpPr>
          <p:nvPr>
            <p:ph sz="half" idx="2"/>
          </p:nvPr>
        </p:nvSpPr>
        <p:spPr>
          <a:xfrm>
            <a:off x="840099" y="2505075"/>
            <a:ext cx="5156973"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B28FB9-8E23-9042-BF5E-3DB3832E593D}"/>
              </a:ext>
            </a:extLst>
          </p:cNvPr>
          <p:cNvSpPr>
            <a:spLocks noGrp="1"/>
          </p:cNvSpPr>
          <p:nvPr>
            <p:ph type="body" sz="quarter" idx="3"/>
          </p:nvPr>
        </p:nvSpPr>
        <p:spPr>
          <a:xfrm>
            <a:off x="6170593" y="1681163"/>
            <a:ext cx="5182367" cy="823912"/>
          </a:xfrm>
        </p:spPr>
        <p:txBody>
          <a:bodyPr anchor="b"/>
          <a:lstStyle>
            <a:lvl1pPr marL="0" indent="0">
              <a:buNone/>
              <a:defRPr sz="3199" b="1"/>
            </a:lvl1pPr>
            <a:lvl2pPr marL="609448" indent="0">
              <a:buNone/>
              <a:defRPr sz="2666" b="1"/>
            </a:lvl2pPr>
            <a:lvl3pPr marL="1218895" indent="0">
              <a:buNone/>
              <a:defRPr sz="2399" b="1"/>
            </a:lvl3pPr>
            <a:lvl4pPr marL="1828343" indent="0">
              <a:buNone/>
              <a:defRPr sz="2133" b="1"/>
            </a:lvl4pPr>
            <a:lvl5pPr marL="2437790" indent="0">
              <a:buNone/>
              <a:defRPr sz="2133" b="1"/>
            </a:lvl5pPr>
            <a:lvl6pPr marL="3047238" indent="0">
              <a:buNone/>
              <a:defRPr sz="2133" b="1"/>
            </a:lvl6pPr>
            <a:lvl7pPr marL="3656686" indent="0">
              <a:buNone/>
              <a:defRPr sz="2133" b="1"/>
            </a:lvl7pPr>
            <a:lvl8pPr marL="4266133" indent="0">
              <a:buNone/>
              <a:defRPr sz="2133" b="1"/>
            </a:lvl8pPr>
            <a:lvl9pPr marL="4875581" indent="0">
              <a:buNone/>
              <a:defRPr sz="2133" b="1"/>
            </a:lvl9pPr>
          </a:lstStyle>
          <a:p>
            <a:pPr lvl="0"/>
            <a:r>
              <a:rPr lang="en-US"/>
              <a:t>Edit Master text styles</a:t>
            </a:r>
          </a:p>
        </p:txBody>
      </p:sp>
      <p:sp>
        <p:nvSpPr>
          <p:cNvPr id="6" name="Content Placeholder 5">
            <a:extLst>
              <a:ext uri="{FF2B5EF4-FFF2-40B4-BE49-F238E27FC236}">
                <a16:creationId xmlns:a16="http://schemas.microsoft.com/office/drawing/2014/main" id="{B5A5D679-B2F3-E340-AC65-69B94D06E85A}"/>
              </a:ext>
            </a:extLst>
          </p:cNvPr>
          <p:cNvSpPr>
            <a:spLocks noGrp="1"/>
          </p:cNvSpPr>
          <p:nvPr>
            <p:ph sz="quarter" idx="4"/>
          </p:nvPr>
        </p:nvSpPr>
        <p:spPr>
          <a:xfrm>
            <a:off x="6170593" y="2505075"/>
            <a:ext cx="518236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5996755-783F-044A-8E36-56E29DA0D240}"/>
              </a:ext>
            </a:extLst>
          </p:cNvPr>
          <p:cNvSpPr>
            <a:spLocks noGrp="1"/>
          </p:cNvSpPr>
          <p:nvPr>
            <p:ph type="dt" sz="half" idx="10"/>
          </p:nvPr>
        </p:nvSpPr>
        <p:spPr/>
        <p:txBody>
          <a:bodyPr/>
          <a:lstStyle/>
          <a:p>
            <a:fld id="{507A62F6-1660-704B-9A06-14E396B38DB7}" type="datetimeFigureOut">
              <a:rPr lang="en-US" smtClean="0"/>
              <a:t>1/10/2025</a:t>
            </a:fld>
            <a:endParaRPr lang="en-US"/>
          </a:p>
        </p:txBody>
      </p:sp>
      <p:sp>
        <p:nvSpPr>
          <p:cNvPr id="8" name="Footer Placeholder 7">
            <a:extLst>
              <a:ext uri="{FF2B5EF4-FFF2-40B4-BE49-F238E27FC236}">
                <a16:creationId xmlns:a16="http://schemas.microsoft.com/office/drawing/2014/main" id="{B14AF2E1-ED54-4A49-9F51-6F03C5E3061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0364E01-99E3-8843-B3A1-176ED12396F0}"/>
              </a:ext>
            </a:extLst>
          </p:cNvPr>
          <p:cNvSpPr>
            <a:spLocks noGrp="1"/>
          </p:cNvSpPr>
          <p:nvPr>
            <p:ph type="sldNum" sz="quarter" idx="12"/>
          </p:nvPr>
        </p:nvSpPr>
        <p:spPr/>
        <p:txBody>
          <a:bodyPr/>
          <a:lstStyle/>
          <a:p>
            <a:fld id="{B3BC8457-A7AE-A34C-9B75-349B6AA003D0}" type="slidenum">
              <a:rPr lang="en-US" smtClean="0"/>
              <a:t>‹#›</a:t>
            </a:fld>
            <a:endParaRPr lang="en-US"/>
          </a:p>
        </p:txBody>
      </p:sp>
    </p:spTree>
    <p:extLst>
      <p:ext uri="{BB962C8B-B14F-4D97-AF65-F5344CB8AC3E}">
        <p14:creationId xmlns:p14="http://schemas.microsoft.com/office/powerpoint/2010/main" val="1251459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9920B-E911-EF45-B1EC-BD5BA12AC95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DAFC1AD-9E8B-4B45-8671-5A0AD2221E01}"/>
              </a:ext>
            </a:extLst>
          </p:cNvPr>
          <p:cNvSpPr>
            <a:spLocks noGrp="1"/>
          </p:cNvSpPr>
          <p:nvPr>
            <p:ph type="sldNum" sz="quarter" idx="10"/>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620395501"/>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B9C98-38DF-5F46-A371-B2E01FFE9E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AB7359D-CF73-5D40-BE92-BCDCA463510E}"/>
              </a:ext>
            </a:extLst>
          </p:cNvPr>
          <p:cNvSpPr>
            <a:spLocks noGrp="1"/>
          </p:cNvSpPr>
          <p:nvPr>
            <p:ph type="dt" sz="half" idx="10"/>
          </p:nvPr>
        </p:nvSpPr>
        <p:spPr/>
        <p:txBody>
          <a:bodyPr/>
          <a:lstStyle/>
          <a:p>
            <a:fld id="{507A62F6-1660-704B-9A06-14E396B38DB7}" type="datetimeFigureOut">
              <a:rPr lang="en-US" smtClean="0"/>
              <a:t>1/10/2025</a:t>
            </a:fld>
            <a:endParaRPr lang="en-US"/>
          </a:p>
        </p:txBody>
      </p:sp>
      <p:sp>
        <p:nvSpPr>
          <p:cNvPr id="4" name="Footer Placeholder 3">
            <a:extLst>
              <a:ext uri="{FF2B5EF4-FFF2-40B4-BE49-F238E27FC236}">
                <a16:creationId xmlns:a16="http://schemas.microsoft.com/office/drawing/2014/main" id="{87608662-6DAE-5B4D-937A-DB16EB866C6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6F4603E-2C3A-404B-A02C-0A47B1047265}"/>
              </a:ext>
            </a:extLst>
          </p:cNvPr>
          <p:cNvSpPr>
            <a:spLocks noGrp="1"/>
          </p:cNvSpPr>
          <p:nvPr>
            <p:ph type="sldNum" sz="quarter" idx="12"/>
          </p:nvPr>
        </p:nvSpPr>
        <p:spPr/>
        <p:txBody>
          <a:bodyPr/>
          <a:lstStyle/>
          <a:p>
            <a:fld id="{B3BC8457-A7AE-A34C-9B75-349B6AA003D0}" type="slidenum">
              <a:rPr lang="en-US" smtClean="0"/>
              <a:t>‹#›</a:t>
            </a:fld>
            <a:endParaRPr lang="en-US"/>
          </a:p>
        </p:txBody>
      </p:sp>
    </p:spTree>
    <p:extLst>
      <p:ext uri="{BB962C8B-B14F-4D97-AF65-F5344CB8AC3E}">
        <p14:creationId xmlns:p14="http://schemas.microsoft.com/office/powerpoint/2010/main" val="14870795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E8937C-D061-6D41-ABDB-67DB69DD184D}"/>
              </a:ext>
            </a:extLst>
          </p:cNvPr>
          <p:cNvSpPr>
            <a:spLocks noGrp="1"/>
          </p:cNvSpPr>
          <p:nvPr>
            <p:ph type="dt" sz="half" idx="10"/>
          </p:nvPr>
        </p:nvSpPr>
        <p:spPr/>
        <p:txBody>
          <a:bodyPr/>
          <a:lstStyle/>
          <a:p>
            <a:fld id="{507A62F6-1660-704B-9A06-14E396B38DB7}" type="datetimeFigureOut">
              <a:rPr lang="en-US" smtClean="0"/>
              <a:t>1/10/2025</a:t>
            </a:fld>
            <a:endParaRPr lang="en-US"/>
          </a:p>
        </p:txBody>
      </p:sp>
      <p:sp>
        <p:nvSpPr>
          <p:cNvPr id="3" name="Footer Placeholder 2">
            <a:extLst>
              <a:ext uri="{FF2B5EF4-FFF2-40B4-BE49-F238E27FC236}">
                <a16:creationId xmlns:a16="http://schemas.microsoft.com/office/drawing/2014/main" id="{444A6BC3-B60C-9145-B874-126AA250304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A8C61E0-DADA-C149-80B5-B387409E9043}"/>
              </a:ext>
            </a:extLst>
          </p:cNvPr>
          <p:cNvSpPr>
            <a:spLocks noGrp="1"/>
          </p:cNvSpPr>
          <p:nvPr>
            <p:ph type="sldNum" sz="quarter" idx="12"/>
          </p:nvPr>
        </p:nvSpPr>
        <p:spPr/>
        <p:txBody>
          <a:bodyPr/>
          <a:lstStyle/>
          <a:p>
            <a:fld id="{B3BC8457-A7AE-A34C-9B75-349B6AA003D0}" type="slidenum">
              <a:rPr lang="en-US" smtClean="0"/>
              <a:t>‹#›</a:t>
            </a:fld>
            <a:endParaRPr lang="en-US"/>
          </a:p>
        </p:txBody>
      </p:sp>
    </p:spTree>
    <p:extLst>
      <p:ext uri="{BB962C8B-B14F-4D97-AF65-F5344CB8AC3E}">
        <p14:creationId xmlns:p14="http://schemas.microsoft.com/office/powerpoint/2010/main" val="10473562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CE47E-F833-4341-9476-7F83F9AB87F1}"/>
              </a:ext>
            </a:extLst>
          </p:cNvPr>
          <p:cNvSpPr>
            <a:spLocks noGrp="1"/>
          </p:cNvSpPr>
          <p:nvPr>
            <p:ph type="title"/>
          </p:nvPr>
        </p:nvSpPr>
        <p:spPr>
          <a:xfrm>
            <a:off x="840099" y="457200"/>
            <a:ext cx="3931743" cy="1600200"/>
          </a:xfrm>
        </p:spPr>
        <p:txBody>
          <a:bodyPr anchor="b"/>
          <a:lstStyle>
            <a:lvl1pPr>
              <a:defRPr sz="4266"/>
            </a:lvl1pPr>
          </a:lstStyle>
          <a:p>
            <a:r>
              <a:rPr lang="en-US"/>
              <a:t>Click to edit Master title style</a:t>
            </a:r>
          </a:p>
        </p:txBody>
      </p:sp>
      <p:sp>
        <p:nvSpPr>
          <p:cNvPr id="3" name="Content Placeholder 2">
            <a:extLst>
              <a:ext uri="{FF2B5EF4-FFF2-40B4-BE49-F238E27FC236}">
                <a16:creationId xmlns:a16="http://schemas.microsoft.com/office/drawing/2014/main" id="{54648BE9-61D8-C249-B093-EF053D9B7851}"/>
              </a:ext>
            </a:extLst>
          </p:cNvPr>
          <p:cNvSpPr>
            <a:spLocks noGrp="1"/>
          </p:cNvSpPr>
          <p:nvPr>
            <p:ph idx="1"/>
          </p:nvPr>
        </p:nvSpPr>
        <p:spPr>
          <a:xfrm>
            <a:off x="5182367" y="987426"/>
            <a:ext cx="6170593" cy="4873625"/>
          </a:xfrm>
        </p:spPr>
        <p:txBody>
          <a:bodyPr/>
          <a:lstStyle>
            <a:lvl1pPr>
              <a:defRPr sz="4266"/>
            </a:lvl1pPr>
            <a:lvl2pPr>
              <a:defRPr sz="3732"/>
            </a:lvl2pPr>
            <a:lvl3pPr>
              <a:defRPr sz="3199"/>
            </a:lvl3pPr>
            <a:lvl4pPr>
              <a:defRPr sz="2666"/>
            </a:lvl4pPr>
            <a:lvl5pPr>
              <a:defRPr sz="2666"/>
            </a:lvl5pPr>
            <a:lvl6pPr>
              <a:defRPr sz="2666"/>
            </a:lvl6pPr>
            <a:lvl7pPr>
              <a:defRPr sz="2666"/>
            </a:lvl7pPr>
            <a:lvl8pPr>
              <a:defRPr sz="2666"/>
            </a:lvl8pPr>
            <a:lvl9pPr>
              <a:defRPr sz="2666"/>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FDF218-CAEF-1A46-BD43-28E6C12AD319}"/>
              </a:ext>
            </a:extLst>
          </p:cNvPr>
          <p:cNvSpPr>
            <a:spLocks noGrp="1"/>
          </p:cNvSpPr>
          <p:nvPr>
            <p:ph type="body" sz="half" idx="2"/>
          </p:nvPr>
        </p:nvSpPr>
        <p:spPr>
          <a:xfrm>
            <a:off x="840099" y="2057400"/>
            <a:ext cx="3931743" cy="3811588"/>
          </a:xfrm>
        </p:spPr>
        <p:txBody>
          <a:bodyPr/>
          <a:lstStyle>
            <a:lvl1pPr marL="0" indent="0">
              <a:buNone/>
              <a:defRPr sz="2133"/>
            </a:lvl1pPr>
            <a:lvl2pPr marL="609448" indent="0">
              <a:buNone/>
              <a:defRPr sz="1866"/>
            </a:lvl2pPr>
            <a:lvl3pPr marL="1218895" indent="0">
              <a:buNone/>
              <a:defRPr sz="1600"/>
            </a:lvl3pPr>
            <a:lvl4pPr marL="1828343" indent="0">
              <a:buNone/>
              <a:defRPr sz="1333"/>
            </a:lvl4pPr>
            <a:lvl5pPr marL="2437790" indent="0">
              <a:buNone/>
              <a:defRPr sz="1333"/>
            </a:lvl5pPr>
            <a:lvl6pPr marL="3047238" indent="0">
              <a:buNone/>
              <a:defRPr sz="1333"/>
            </a:lvl6pPr>
            <a:lvl7pPr marL="3656686" indent="0">
              <a:buNone/>
              <a:defRPr sz="1333"/>
            </a:lvl7pPr>
            <a:lvl8pPr marL="4266133" indent="0">
              <a:buNone/>
              <a:defRPr sz="1333"/>
            </a:lvl8pPr>
            <a:lvl9pPr marL="4875581" indent="0">
              <a:buNone/>
              <a:defRPr sz="1333"/>
            </a:lvl9pPr>
          </a:lstStyle>
          <a:p>
            <a:pPr lvl="0"/>
            <a:r>
              <a:rPr lang="en-US"/>
              <a:t>Edit Master text styles</a:t>
            </a:r>
          </a:p>
        </p:txBody>
      </p:sp>
      <p:sp>
        <p:nvSpPr>
          <p:cNvPr id="5" name="Date Placeholder 4">
            <a:extLst>
              <a:ext uri="{FF2B5EF4-FFF2-40B4-BE49-F238E27FC236}">
                <a16:creationId xmlns:a16="http://schemas.microsoft.com/office/drawing/2014/main" id="{409B2E2B-A67C-C340-B64E-770C8A1DA6A9}"/>
              </a:ext>
            </a:extLst>
          </p:cNvPr>
          <p:cNvSpPr>
            <a:spLocks noGrp="1"/>
          </p:cNvSpPr>
          <p:nvPr>
            <p:ph type="dt" sz="half" idx="10"/>
          </p:nvPr>
        </p:nvSpPr>
        <p:spPr/>
        <p:txBody>
          <a:bodyPr/>
          <a:lstStyle/>
          <a:p>
            <a:fld id="{507A62F6-1660-704B-9A06-14E396B38DB7}" type="datetimeFigureOut">
              <a:rPr lang="en-US" smtClean="0"/>
              <a:t>1/10/2025</a:t>
            </a:fld>
            <a:endParaRPr lang="en-US"/>
          </a:p>
        </p:txBody>
      </p:sp>
      <p:sp>
        <p:nvSpPr>
          <p:cNvPr id="6" name="Footer Placeholder 5">
            <a:extLst>
              <a:ext uri="{FF2B5EF4-FFF2-40B4-BE49-F238E27FC236}">
                <a16:creationId xmlns:a16="http://schemas.microsoft.com/office/drawing/2014/main" id="{1238EB88-4616-8249-A2F8-DBD2A07784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CA4FB3-06F0-7143-9668-7B61BA796304}"/>
              </a:ext>
            </a:extLst>
          </p:cNvPr>
          <p:cNvSpPr>
            <a:spLocks noGrp="1"/>
          </p:cNvSpPr>
          <p:nvPr>
            <p:ph type="sldNum" sz="quarter" idx="12"/>
          </p:nvPr>
        </p:nvSpPr>
        <p:spPr/>
        <p:txBody>
          <a:bodyPr/>
          <a:lstStyle/>
          <a:p>
            <a:fld id="{B3BC8457-A7AE-A34C-9B75-349B6AA003D0}" type="slidenum">
              <a:rPr lang="en-US" smtClean="0"/>
              <a:t>‹#›</a:t>
            </a:fld>
            <a:endParaRPr lang="en-US"/>
          </a:p>
        </p:txBody>
      </p:sp>
    </p:spTree>
    <p:extLst>
      <p:ext uri="{BB962C8B-B14F-4D97-AF65-F5344CB8AC3E}">
        <p14:creationId xmlns:p14="http://schemas.microsoft.com/office/powerpoint/2010/main" val="8749991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BBDAC-E73C-C04A-9DE6-E933811FB2CE}"/>
              </a:ext>
            </a:extLst>
          </p:cNvPr>
          <p:cNvSpPr>
            <a:spLocks noGrp="1"/>
          </p:cNvSpPr>
          <p:nvPr>
            <p:ph type="title"/>
          </p:nvPr>
        </p:nvSpPr>
        <p:spPr>
          <a:xfrm>
            <a:off x="840099" y="457200"/>
            <a:ext cx="3931743" cy="1600200"/>
          </a:xfrm>
        </p:spPr>
        <p:txBody>
          <a:bodyPr anchor="b"/>
          <a:lstStyle>
            <a:lvl1pPr>
              <a:defRPr sz="4266"/>
            </a:lvl1pPr>
          </a:lstStyle>
          <a:p>
            <a:r>
              <a:rPr lang="en-US"/>
              <a:t>Click to edit Master title style</a:t>
            </a:r>
          </a:p>
        </p:txBody>
      </p:sp>
      <p:sp>
        <p:nvSpPr>
          <p:cNvPr id="3" name="Picture Placeholder 2">
            <a:extLst>
              <a:ext uri="{FF2B5EF4-FFF2-40B4-BE49-F238E27FC236}">
                <a16:creationId xmlns:a16="http://schemas.microsoft.com/office/drawing/2014/main" id="{125DFEC9-5B6C-E741-AFF6-617BA6E848D8}"/>
              </a:ext>
            </a:extLst>
          </p:cNvPr>
          <p:cNvSpPr>
            <a:spLocks noGrp="1"/>
          </p:cNvSpPr>
          <p:nvPr>
            <p:ph type="pic" idx="1"/>
          </p:nvPr>
        </p:nvSpPr>
        <p:spPr>
          <a:xfrm>
            <a:off x="5182367" y="987426"/>
            <a:ext cx="6170593" cy="4873625"/>
          </a:xfrm>
        </p:spPr>
        <p:txBody>
          <a:bodyPr/>
          <a:lstStyle>
            <a:lvl1pPr marL="0" indent="0">
              <a:buNone/>
              <a:defRPr sz="4266"/>
            </a:lvl1pPr>
            <a:lvl2pPr marL="609448" indent="0">
              <a:buNone/>
              <a:defRPr sz="3732"/>
            </a:lvl2pPr>
            <a:lvl3pPr marL="1218895" indent="0">
              <a:buNone/>
              <a:defRPr sz="3199"/>
            </a:lvl3pPr>
            <a:lvl4pPr marL="1828343" indent="0">
              <a:buNone/>
              <a:defRPr sz="2666"/>
            </a:lvl4pPr>
            <a:lvl5pPr marL="2437790" indent="0">
              <a:buNone/>
              <a:defRPr sz="2666"/>
            </a:lvl5pPr>
            <a:lvl6pPr marL="3047238" indent="0">
              <a:buNone/>
              <a:defRPr sz="2666"/>
            </a:lvl6pPr>
            <a:lvl7pPr marL="3656686" indent="0">
              <a:buNone/>
              <a:defRPr sz="2666"/>
            </a:lvl7pPr>
            <a:lvl8pPr marL="4266133" indent="0">
              <a:buNone/>
              <a:defRPr sz="2666"/>
            </a:lvl8pPr>
            <a:lvl9pPr marL="4875581" indent="0">
              <a:buNone/>
              <a:defRPr sz="2666"/>
            </a:lvl9pPr>
          </a:lstStyle>
          <a:p>
            <a:endParaRPr lang="en-US"/>
          </a:p>
        </p:txBody>
      </p:sp>
      <p:sp>
        <p:nvSpPr>
          <p:cNvPr id="4" name="Text Placeholder 3">
            <a:extLst>
              <a:ext uri="{FF2B5EF4-FFF2-40B4-BE49-F238E27FC236}">
                <a16:creationId xmlns:a16="http://schemas.microsoft.com/office/drawing/2014/main" id="{D580BA4E-3B73-A64E-8DCD-491C849DF12E}"/>
              </a:ext>
            </a:extLst>
          </p:cNvPr>
          <p:cNvSpPr>
            <a:spLocks noGrp="1"/>
          </p:cNvSpPr>
          <p:nvPr>
            <p:ph type="body" sz="half" idx="2"/>
          </p:nvPr>
        </p:nvSpPr>
        <p:spPr>
          <a:xfrm>
            <a:off x="840099" y="2057400"/>
            <a:ext cx="3931743" cy="3811588"/>
          </a:xfrm>
        </p:spPr>
        <p:txBody>
          <a:bodyPr/>
          <a:lstStyle>
            <a:lvl1pPr marL="0" indent="0">
              <a:buNone/>
              <a:defRPr sz="2133"/>
            </a:lvl1pPr>
            <a:lvl2pPr marL="609448" indent="0">
              <a:buNone/>
              <a:defRPr sz="1866"/>
            </a:lvl2pPr>
            <a:lvl3pPr marL="1218895" indent="0">
              <a:buNone/>
              <a:defRPr sz="1600"/>
            </a:lvl3pPr>
            <a:lvl4pPr marL="1828343" indent="0">
              <a:buNone/>
              <a:defRPr sz="1333"/>
            </a:lvl4pPr>
            <a:lvl5pPr marL="2437790" indent="0">
              <a:buNone/>
              <a:defRPr sz="1333"/>
            </a:lvl5pPr>
            <a:lvl6pPr marL="3047238" indent="0">
              <a:buNone/>
              <a:defRPr sz="1333"/>
            </a:lvl6pPr>
            <a:lvl7pPr marL="3656686" indent="0">
              <a:buNone/>
              <a:defRPr sz="1333"/>
            </a:lvl7pPr>
            <a:lvl8pPr marL="4266133" indent="0">
              <a:buNone/>
              <a:defRPr sz="1333"/>
            </a:lvl8pPr>
            <a:lvl9pPr marL="4875581" indent="0">
              <a:buNone/>
              <a:defRPr sz="1333"/>
            </a:lvl9pPr>
          </a:lstStyle>
          <a:p>
            <a:pPr lvl="0"/>
            <a:r>
              <a:rPr lang="en-US"/>
              <a:t>Edit Master text styles</a:t>
            </a:r>
          </a:p>
        </p:txBody>
      </p:sp>
      <p:sp>
        <p:nvSpPr>
          <p:cNvPr id="5" name="Date Placeholder 4">
            <a:extLst>
              <a:ext uri="{FF2B5EF4-FFF2-40B4-BE49-F238E27FC236}">
                <a16:creationId xmlns:a16="http://schemas.microsoft.com/office/drawing/2014/main" id="{E2601661-65E4-584B-86EC-CFC101450637}"/>
              </a:ext>
            </a:extLst>
          </p:cNvPr>
          <p:cNvSpPr>
            <a:spLocks noGrp="1"/>
          </p:cNvSpPr>
          <p:nvPr>
            <p:ph type="dt" sz="half" idx="10"/>
          </p:nvPr>
        </p:nvSpPr>
        <p:spPr/>
        <p:txBody>
          <a:bodyPr/>
          <a:lstStyle/>
          <a:p>
            <a:fld id="{507A62F6-1660-704B-9A06-14E396B38DB7}" type="datetimeFigureOut">
              <a:rPr lang="en-US" smtClean="0"/>
              <a:t>1/10/2025</a:t>
            </a:fld>
            <a:endParaRPr lang="en-US"/>
          </a:p>
        </p:txBody>
      </p:sp>
      <p:sp>
        <p:nvSpPr>
          <p:cNvPr id="6" name="Footer Placeholder 5">
            <a:extLst>
              <a:ext uri="{FF2B5EF4-FFF2-40B4-BE49-F238E27FC236}">
                <a16:creationId xmlns:a16="http://schemas.microsoft.com/office/drawing/2014/main" id="{0101AF2C-AE89-C140-84D9-C1142B5FBB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B2A309-BDA8-BC48-83C0-C4BBA4EFCB84}"/>
              </a:ext>
            </a:extLst>
          </p:cNvPr>
          <p:cNvSpPr>
            <a:spLocks noGrp="1"/>
          </p:cNvSpPr>
          <p:nvPr>
            <p:ph type="sldNum" sz="quarter" idx="12"/>
          </p:nvPr>
        </p:nvSpPr>
        <p:spPr/>
        <p:txBody>
          <a:bodyPr/>
          <a:lstStyle/>
          <a:p>
            <a:fld id="{B3BC8457-A7AE-A34C-9B75-349B6AA003D0}" type="slidenum">
              <a:rPr lang="en-US" smtClean="0"/>
              <a:t>‹#›</a:t>
            </a:fld>
            <a:endParaRPr lang="en-US"/>
          </a:p>
        </p:txBody>
      </p:sp>
    </p:spTree>
    <p:extLst>
      <p:ext uri="{BB962C8B-B14F-4D97-AF65-F5344CB8AC3E}">
        <p14:creationId xmlns:p14="http://schemas.microsoft.com/office/powerpoint/2010/main" val="10073970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9E9FF-A427-2B45-BC52-6F99EFD3AC2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AEE0415-D229-6742-B170-1E53CC8DA23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238EBC-CD32-C044-8AF7-2392F8751D84}"/>
              </a:ext>
            </a:extLst>
          </p:cNvPr>
          <p:cNvSpPr>
            <a:spLocks noGrp="1"/>
          </p:cNvSpPr>
          <p:nvPr>
            <p:ph type="dt" sz="half" idx="10"/>
          </p:nvPr>
        </p:nvSpPr>
        <p:spPr/>
        <p:txBody>
          <a:bodyPr/>
          <a:lstStyle/>
          <a:p>
            <a:fld id="{507A62F6-1660-704B-9A06-14E396B38DB7}" type="datetimeFigureOut">
              <a:rPr lang="en-US" smtClean="0"/>
              <a:t>1/10/2025</a:t>
            </a:fld>
            <a:endParaRPr lang="en-US"/>
          </a:p>
        </p:txBody>
      </p:sp>
      <p:sp>
        <p:nvSpPr>
          <p:cNvPr id="5" name="Footer Placeholder 4">
            <a:extLst>
              <a:ext uri="{FF2B5EF4-FFF2-40B4-BE49-F238E27FC236}">
                <a16:creationId xmlns:a16="http://schemas.microsoft.com/office/drawing/2014/main" id="{8DBC5F9A-DDB1-9B41-BBF5-85315C625A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174FE3-7643-744D-9563-106ED5A92421}"/>
              </a:ext>
            </a:extLst>
          </p:cNvPr>
          <p:cNvSpPr>
            <a:spLocks noGrp="1"/>
          </p:cNvSpPr>
          <p:nvPr>
            <p:ph type="sldNum" sz="quarter" idx="12"/>
          </p:nvPr>
        </p:nvSpPr>
        <p:spPr/>
        <p:txBody>
          <a:bodyPr/>
          <a:lstStyle/>
          <a:p>
            <a:fld id="{B3BC8457-A7AE-A34C-9B75-349B6AA003D0}" type="slidenum">
              <a:rPr lang="en-US" smtClean="0"/>
              <a:t>‹#›</a:t>
            </a:fld>
            <a:endParaRPr lang="en-US"/>
          </a:p>
        </p:txBody>
      </p:sp>
    </p:spTree>
    <p:extLst>
      <p:ext uri="{BB962C8B-B14F-4D97-AF65-F5344CB8AC3E}">
        <p14:creationId xmlns:p14="http://schemas.microsoft.com/office/powerpoint/2010/main" val="34259797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D16AD7-91B1-7648-B14C-500613DA8FC4}"/>
              </a:ext>
            </a:extLst>
          </p:cNvPr>
          <p:cNvSpPr>
            <a:spLocks noGrp="1"/>
          </p:cNvSpPr>
          <p:nvPr>
            <p:ph type="title" orient="vert"/>
          </p:nvPr>
        </p:nvSpPr>
        <p:spPr>
          <a:xfrm>
            <a:off x="8722629" y="365125"/>
            <a:ext cx="262821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B841485-6092-0744-97CE-1658DAE4AFE0}"/>
              </a:ext>
            </a:extLst>
          </p:cNvPr>
          <p:cNvSpPr>
            <a:spLocks noGrp="1"/>
          </p:cNvSpPr>
          <p:nvPr>
            <p:ph type="body" orient="vert" idx="1"/>
          </p:nvPr>
        </p:nvSpPr>
        <p:spPr>
          <a:xfrm>
            <a:off x="837982" y="365125"/>
            <a:ext cx="7681499"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B6CB9E-62E6-2645-AA5D-5D1AFB6CED0F}"/>
              </a:ext>
            </a:extLst>
          </p:cNvPr>
          <p:cNvSpPr>
            <a:spLocks noGrp="1"/>
          </p:cNvSpPr>
          <p:nvPr>
            <p:ph type="dt" sz="half" idx="10"/>
          </p:nvPr>
        </p:nvSpPr>
        <p:spPr/>
        <p:txBody>
          <a:bodyPr/>
          <a:lstStyle/>
          <a:p>
            <a:fld id="{507A62F6-1660-704B-9A06-14E396B38DB7}" type="datetimeFigureOut">
              <a:rPr lang="en-US" smtClean="0"/>
              <a:t>1/10/2025</a:t>
            </a:fld>
            <a:endParaRPr lang="en-US"/>
          </a:p>
        </p:txBody>
      </p:sp>
      <p:sp>
        <p:nvSpPr>
          <p:cNvPr id="5" name="Footer Placeholder 4">
            <a:extLst>
              <a:ext uri="{FF2B5EF4-FFF2-40B4-BE49-F238E27FC236}">
                <a16:creationId xmlns:a16="http://schemas.microsoft.com/office/drawing/2014/main" id="{C62257BA-38DD-224C-8CB3-55EBD93D13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52D374-EC3B-E84D-AD0C-931F9E127A19}"/>
              </a:ext>
            </a:extLst>
          </p:cNvPr>
          <p:cNvSpPr>
            <a:spLocks noGrp="1"/>
          </p:cNvSpPr>
          <p:nvPr>
            <p:ph type="sldNum" sz="quarter" idx="12"/>
          </p:nvPr>
        </p:nvSpPr>
        <p:spPr/>
        <p:txBody>
          <a:bodyPr/>
          <a:lstStyle/>
          <a:p>
            <a:fld id="{B3BC8457-A7AE-A34C-9B75-349B6AA003D0}" type="slidenum">
              <a:rPr lang="en-US" smtClean="0"/>
              <a:t>‹#›</a:t>
            </a:fld>
            <a:endParaRPr lang="en-US"/>
          </a:p>
        </p:txBody>
      </p:sp>
    </p:spTree>
    <p:extLst>
      <p:ext uri="{BB962C8B-B14F-4D97-AF65-F5344CB8AC3E}">
        <p14:creationId xmlns:p14="http://schemas.microsoft.com/office/powerpoint/2010/main" val="415269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29" name="Slide Number"/>
          <p:cNvSpPr txBox="1">
            <a:spLocks noGrp="1"/>
          </p:cNvSpPr>
          <p:nvPr>
            <p:ph type="sldNum" sz="quarter" idx="2"/>
          </p:nvPr>
        </p:nvSpPr>
        <p:spPr>
          <a:xfrm>
            <a:off x="8735325" y="6356353"/>
            <a:ext cx="2844059" cy="461533"/>
          </a:xfrm>
          <a:prstGeom prst="rect">
            <a:avLst/>
          </a:prstGeom>
        </p:spPr>
        <p:txBody>
          <a:bodyPr wrap="square"/>
          <a:lstStyle>
            <a:lvl1pPr algn="l">
              <a:defRPr sz="2399"/>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82035-B4A4-024F-87A8-46201F47D628}"/>
              </a:ext>
            </a:extLst>
          </p:cNvPr>
          <p:cNvSpPr>
            <a:spLocks noGrp="1"/>
          </p:cNvSpPr>
          <p:nvPr>
            <p:ph type="ctrTitle"/>
          </p:nvPr>
        </p:nvSpPr>
        <p:spPr>
          <a:xfrm>
            <a:off x="1524000" y="1122363"/>
            <a:ext cx="9140825"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20EC336-842E-B848-B2A9-B226BCC6A5D3}"/>
              </a:ext>
            </a:extLst>
          </p:cNvPr>
          <p:cNvSpPr>
            <a:spLocks noGrp="1"/>
          </p:cNvSpPr>
          <p:nvPr>
            <p:ph type="subTitle" idx="1"/>
          </p:nvPr>
        </p:nvSpPr>
        <p:spPr>
          <a:xfrm>
            <a:off x="1524000" y="3602038"/>
            <a:ext cx="9140825"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6C53BA3-C99C-304D-A487-851C82FF23B8}"/>
              </a:ext>
            </a:extLst>
          </p:cNvPr>
          <p:cNvSpPr>
            <a:spLocks noGrp="1"/>
          </p:cNvSpPr>
          <p:nvPr>
            <p:ph type="dt" sz="half" idx="10"/>
          </p:nvPr>
        </p:nvSpPr>
        <p:spPr/>
        <p:txBody>
          <a:bodyPr/>
          <a:lstStyle/>
          <a:p>
            <a:fld id="{A0568EC8-5087-E040-ABBD-1CBC7A53B79E}" type="datetimeFigureOut">
              <a:rPr lang="en-US" smtClean="0"/>
              <a:t>1/10/2025</a:t>
            </a:fld>
            <a:endParaRPr lang="en-US"/>
          </a:p>
        </p:txBody>
      </p:sp>
      <p:sp>
        <p:nvSpPr>
          <p:cNvPr id="5" name="Footer Placeholder 4">
            <a:extLst>
              <a:ext uri="{FF2B5EF4-FFF2-40B4-BE49-F238E27FC236}">
                <a16:creationId xmlns:a16="http://schemas.microsoft.com/office/drawing/2014/main" id="{131062CF-9809-2B49-9280-1A0C096E66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049C42-128D-AA4C-B010-9F60458888F5}"/>
              </a:ext>
            </a:extLst>
          </p:cNvPr>
          <p:cNvSpPr>
            <a:spLocks noGrp="1"/>
          </p:cNvSpPr>
          <p:nvPr>
            <p:ph type="sldNum" sz="quarter" idx="12"/>
          </p:nvPr>
        </p:nvSpPr>
        <p:spPr/>
        <p:txBody>
          <a:bodyPr/>
          <a:lstStyle/>
          <a:p>
            <a:fld id="{AE6A29ED-E1D0-A949-8512-CFE95248F7FB}" type="slidenum">
              <a:rPr lang="en-US" smtClean="0"/>
              <a:t>‹#›</a:t>
            </a:fld>
            <a:endParaRPr lang="en-US"/>
          </a:p>
        </p:txBody>
      </p:sp>
    </p:spTree>
    <p:extLst>
      <p:ext uri="{BB962C8B-B14F-4D97-AF65-F5344CB8AC3E}">
        <p14:creationId xmlns:p14="http://schemas.microsoft.com/office/powerpoint/2010/main" val="974250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D9D53-980E-E14B-8AAF-38982B3289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E5EE3A-6111-AC4B-A5B5-DA3A3A65FBE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6CF1F6-002E-7147-AB48-A43A98B3DC0B}"/>
              </a:ext>
            </a:extLst>
          </p:cNvPr>
          <p:cNvSpPr>
            <a:spLocks noGrp="1"/>
          </p:cNvSpPr>
          <p:nvPr>
            <p:ph type="dt" sz="half" idx="10"/>
          </p:nvPr>
        </p:nvSpPr>
        <p:spPr/>
        <p:txBody>
          <a:bodyPr/>
          <a:lstStyle/>
          <a:p>
            <a:fld id="{A0568EC8-5087-E040-ABBD-1CBC7A53B79E}" type="datetimeFigureOut">
              <a:rPr lang="en-US" smtClean="0"/>
              <a:t>1/10/2025</a:t>
            </a:fld>
            <a:endParaRPr lang="en-US"/>
          </a:p>
        </p:txBody>
      </p:sp>
      <p:sp>
        <p:nvSpPr>
          <p:cNvPr id="5" name="Footer Placeholder 4">
            <a:extLst>
              <a:ext uri="{FF2B5EF4-FFF2-40B4-BE49-F238E27FC236}">
                <a16:creationId xmlns:a16="http://schemas.microsoft.com/office/drawing/2014/main" id="{EAB6CA24-73E8-9948-9F19-9178CEED3F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28E89F-7B1A-C94F-85BD-FA8CD60B29D7}"/>
              </a:ext>
            </a:extLst>
          </p:cNvPr>
          <p:cNvSpPr>
            <a:spLocks noGrp="1"/>
          </p:cNvSpPr>
          <p:nvPr>
            <p:ph type="sldNum" sz="quarter" idx="12"/>
          </p:nvPr>
        </p:nvSpPr>
        <p:spPr/>
        <p:txBody>
          <a:bodyPr/>
          <a:lstStyle/>
          <a:p>
            <a:fld id="{AE6A29ED-E1D0-A949-8512-CFE95248F7FB}" type="slidenum">
              <a:rPr lang="en-US" smtClean="0"/>
              <a:t>‹#›</a:t>
            </a:fld>
            <a:endParaRPr lang="en-US"/>
          </a:p>
        </p:txBody>
      </p:sp>
    </p:spTree>
    <p:extLst>
      <p:ext uri="{BB962C8B-B14F-4D97-AF65-F5344CB8AC3E}">
        <p14:creationId xmlns:p14="http://schemas.microsoft.com/office/powerpoint/2010/main" val="3729745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B4BF1-111C-0044-83D3-E6A408B19413}"/>
              </a:ext>
            </a:extLst>
          </p:cNvPr>
          <p:cNvSpPr>
            <a:spLocks noGrp="1"/>
          </p:cNvSpPr>
          <p:nvPr>
            <p:ph type="title"/>
          </p:nvPr>
        </p:nvSpPr>
        <p:spPr>
          <a:xfrm>
            <a:off x="831850" y="1709738"/>
            <a:ext cx="10512425"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8AC302-E017-EB43-92D9-EB6AAD70EC66}"/>
              </a:ext>
            </a:extLst>
          </p:cNvPr>
          <p:cNvSpPr>
            <a:spLocks noGrp="1"/>
          </p:cNvSpPr>
          <p:nvPr>
            <p:ph type="body" idx="1"/>
          </p:nvPr>
        </p:nvSpPr>
        <p:spPr>
          <a:xfrm>
            <a:off x="831850" y="4589463"/>
            <a:ext cx="1051242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347082B-E6CD-2742-AECD-976068A11F38}"/>
              </a:ext>
            </a:extLst>
          </p:cNvPr>
          <p:cNvSpPr>
            <a:spLocks noGrp="1"/>
          </p:cNvSpPr>
          <p:nvPr>
            <p:ph type="dt" sz="half" idx="10"/>
          </p:nvPr>
        </p:nvSpPr>
        <p:spPr/>
        <p:txBody>
          <a:bodyPr/>
          <a:lstStyle/>
          <a:p>
            <a:fld id="{A0568EC8-5087-E040-ABBD-1CBC7A53B79E}" type="datetimeFigureOut">
              <a:rPr lang="en-US" smtClean="0"/>
              <a:t>1/10/2025</a:t>
            </a:fld>
            <a:endParaRPr lang="en-US"/>
          </a:p>
        </p:txBody>
      </p:sp>
      <p:sp>
        <p:nvSpPr>
          <p:cNvPr id="5" name="Footer Placeholder 4">
            <a:extLst>
              <a:ext uri="{FF2B5EF4-FFF2-40B4-BE49-F238E27FC236}">
                <a16:creationId xmlns:a16="http://schemas.microsoft.com/office/drawing/2014/main" id="{1FC490FD-8410-D245-AF81-80512495E0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F65890-633B-7E4E-88F3-A5E05454FA8A}"/>
              </a:ext>
            </a:extLst>
          </p:cNvPr>
          <p:cNvSpPr>
            <a:spLocks noGrp="1"/>
          </p:cNvSpPr>
          <p:nvPr>
            <p:ph type="sldNum" sz="quarter" idx="12"/>
          </p:nvPr>
        </p:nvSpPr>
        <p:spPr/>
        <p:txBody>
          <a:bodyPr/>
          <a:lstStyle/>
          <a:p>
            <a:fld id="{AE6A29ED-E1D0-A949-8512-CFE95248F7FB}" type="slidenum">
              <a:rPr lang="en-US" smtClean="0"/>
              <a:t>‹#›</a:t>
            </a:fld>
            <a:endParaRPr lang="en-US"/>
          </a:p>
        </p:txBody>
      </p:sp>
    </p:spTree>
    <p:extLst>
      <p:ext uri="{BB962C8B-B14F-4D97-AF65-F5344CB8AC3E}">
        <p14:creationId xmlns:p14="http://schemas.microsoft.com/office/powerpoint/2010/main" val="29935859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A5996-C406-854D-9D1A-2AD62E6248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1649E2-B312-334E-99EA-5EFD86687544}"/>
              </a:ext>
            </a:extLst>
          </p:cNvPr>
          <p:cNvSpPr>
            <a:spLocks noGrp="1"/>
          </p:cNvSpPr>
          <p:nvPr>
            <p:ph sz="half" idx="1"/>
          </p:nvPr>
        </p:nvSpPr>
        <p:spPr>
          <a:xfrm>
            <a:off x="838200" y="1825625"/>
            <a:ext cx="518001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6725D9-D2BF-904F-AFBC-922B4670A680}"/>
              </a:ext>
            </a:extLst>
          </p:cNvPr>
          <p:cNvSpPr>
            <a:spLocks noGrp="1"/>
          </p:cNvSpPr>
          <p:nvPr>
            <p:ph sz="half" idx="2"/>
          </p:nvPr>
        </p:nvSpPr>
        <p:spPr>
          <a:xfrm>
            <a:off x="6170613" y="1825625"/>
            <a:ext cx="5180012"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F4A1E7-FA1C-6C47-BB8D-0B8321FA9CF3}"/>
              </a:ext>
            </a:extLst>
          </p:cNvPr>
          <p:cNvSpPr>
            <a:spLocks noGrp="1"/>
          </p:cNvSpPr>
          <p:nvPr>
            <p:ph type="dt" sz="half" idx="10"/>
          </p:nvPr>
        </p:nvSpPr>
        <p:spPr/>
        <p:txBody>
          <a:bodyPr/>
          <a:lstStyle/>
          <a:p>
            <a:fld id="{A0568EC8-5087-E040-ABBD-1CBC7A53B79E}" type="datetimeFigureOut">
              <a:rPr lang="en-US" smtClean="0"/>
              <a:t>1/10/2025</a:t>
            </a:fld>
            <a:endParaRPr lang="en-US"/>
          </a:p>
        </p:txBody>
      </p:sp>
      <p:sp>
        <p:nvSpPr>
          <p:cNvPr id="6" name="Footer Placeholder 5">
            <a:extLst>
              <a:ext uri="{FF2B5EF4-FFF2-40B4-BE49-F238E27FC236}">
                <a16:creationId xmlns:a16="http://schemas.microsoft.com/office/drawing/2014/main" id="{3317AEE8-941A-6B46-8235-E933818C87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DD1DEF-4C82-2546-8342-A045FB4408BC}"/>
              </a:ext>
            </a:extLst>
          </p:cNvPr>
          <p:cNvSpPr>
            <a:spLocks noGrp="1"/>
          </p:cNvSpPr>
          <p:nvPr>
            <p:ph type="sldNum" sz="quarter" idx="12"/>
          </p:nvPr>
        </p:nvSpPr>
        <p:spPr/>
        <p:txBody>
          <a:bodyPr/>
          <a:lstStyle/>
          <a:p>
            <a:fld id="{AE6A29ED-E1D0-A949-8512-CFE95248F7FB}" type="slidenum">
              <a:rPr lang="en-US" smtClean="0"/>
              <a:t>‹#›</a:t>
            </a:fld>
            <a:endParaRPr lang="en-US"/>
          </a:p>
        </p:txBody>
      </p:sp>
    </p:spTree>
    <p:extLst>
      <p:ext uri="{BB962C8B-B14F-4D97-AF65-F5344CB8AC3E}">
        <p14:creationId xmlns:p14="http://schemas.microsoft.com/office/powerpoint/2010/main" val="2014041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BBDB1-3015-E74F-B8E3-44D84B512B14}"/>
              </a:ext>
            </a:extLst>
          </p:cNvPr>
          <p:cNvSpPr>
            <a:spLocks noGrp="1"/>
          </p:cNvSpPr>
          <p:nvPr>
            <p:ph type="title"/>
          </p:nvPr>
        </p:nvSpPr>
        <p:spPr>
          <a:xfrm>
            <a:off x="839788" y="365125"/>
            <a:ext cx="10512425"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732BD26-EC14-E54E-8CD6-1EF8437D06A6}"/>
              </a:ext>
            </a:extLst>
          </p:cNvPr>
          <p:cNvSpPr>
            <a:spLocks noGrp="1"/>
          </p:cNvSpPr>
          <p:nvPr>
            <p:ph type="body" idx="1"/>
          </p:nvPr>
        </p:nvSpPr>
        <p:spPr>
          <a:xfrm>
            <a:off x="839788" y="1681163"/>
            <a:ext cx="51562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69D0877-E38B-0E43-A300-F2DB8E24B003}"/>
              </a:ext>
            </a:extLst>
          </p:cNvPr>
          <p:cNvSpPr>
            <a:spLocks noGrp="1"/>
          </p:cNvSpPr>
          <p:nvPr>
            <p:ph sz="half" idx="2"/>
          </p:nvPr>
        </p:nvSpPr>
        <p:spPr>
          <a:xfrm>
            <a:off x="839788" y="2505075"/>
            <a:ext cx="515620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A6631D5-C9A0-884E-84B0-967153B97142}"/>
              </a:ext>
            </a:extLst>
          </p:cNvPr>
          <p:cNvSpPr>
            <a:spLocks noGrp="1"/>
          </p:cNvSpPr>
          <p:nvPr>
            <p:ph type="body" sz="quarter" idx="3"/>
          </p:nvPr>
        </p:nvSpPr>
        <p:spPr>
          <a:xfrm>
            <a:off x="6170613" y="1681163"/>
            <a:ext cx="51816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83F26F6-437C-5641-A907-8AB076B135F4}"/>
              </a:ext>
            </a:extLst>
          </p:cNvPr>
          <p:cNvSpPr>
            <a:spLocks noGrp="1"/>
          </p:cNvSpPr>
          <p:nvPr>
            <p:ph sz="quarter" idx="4"/>
          </p:nvPr>
        </p:nvSpPr>
        <p:spPr>
          <a:xfrm>
            <a:off x="6170613" y="2505075"/>
            <a:ext cx="518160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BC87C3-4B95-464F-80DA-1AFD8999E59D}"/>
              </a:ext>
            </a:extLst>
          </p:cNvPr>
          <p:cNvSpPr>
            <a:spLocks noGrp="1"/>
          </p:cNvSpPr>
          <p:nvPr>
            <p:ph type="dt" sz="half" idx="10"/>
          </p:nvPr>
        </p:nvSpPr>
        <p:spPr/>
        <p:txBody>
          <a:bodyPr/>
          <a:lstStyle/>
          <a:p>
            <a:fld id="{A0568EC8-5087-E040-ABBD-1CBC7A53B79E}" type="datetimeFigureOut">
              <a:rPr lang="en-US" smtClean="0"/>
              <a:t>1/10/2025</a:t>
            </a:fld>
            <a:endParaRPr lang="en-US"/>
          </a:p>
        </p:txBody>
      </p:sp>
      <p:sp>
        <p:nvSpPr>
          <p:cNvPr id="8" name="Footer Placeholder 7">
            <a:extLst>
              <a:ext uri="{FF2B5EF4-FFF2-40B4-BE49-F238E27FC236}">
                <a16:creationId xmlns:a16="http://schemas.microsoft.com/office/drawing/2014/main" id="{620B7DF9-69F6-134B-81C0-7DF1D73E246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F8AF46C-686C-F846-97DA-6C8560ACC8BA}"/>
              </a:ext>
            </a:extLst>
          </p:cNvPr>
          <p:cNvSpPr>
            <a:spLocks noGrp="1"/>
          </p:cNvSpPr>
          <p:nvPr>
            <p:ph type="sldNum" sz="quarter" idx="12"/>
          </p:nvPr>
        </p:nvSpPr>
        <p:spPr/>
        <p:txBody>
          <a:bodyPr/>
          <a:lstStyle/>
          <a:p>
            <a:fld id="{AE6A29ED-E1D0-A949-8512-CFE95248F7FB}" type="slidenum">
              <a:rPr lang="en-US" smtClean="0"/>
              <a:t>‹#›</a:t>
            </a:fld>
            <a:endParaRPr lang="en-US"/>
          </a:p>
        </p:txBody>
      </p:sp>
    </p:spTree>
    <p:extLst>
      <p:ext uri="{BB962C8B-B14F-4D97-AF65-F5344CB8AC3E}">
        <p14:creationId xmlns:p14="http://schemas.microsoft.com/office/powerpoint/2010/main" val="2881702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D4AF0-8304-8441-B86C-6AFD3D40353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E694F38-069A-414D-A03F-6669F6EA4B2E}"/>
              </a:ext>
            </a:extLst>
          </p:cNvPr>
          <p:cNvSpPr>
            <a:spLocks noGrp="1"/>
          </p:cNvSpPr>
          <p:nvPr>
            <p:ph type="dt" sz="half" idx="10"/>
          </p:nvPr>
        </p:nvSpPr>
        <p:spPr/>
        <p:txBody>
          <a:bodyPr/>
          <a:lstStyle/>
          <a:p>
            <a:fld id="{A0568EC8-5087-E040-ABBD-1CBC7A53B79E}" type="datetimeFigureOut">
              <a:rPr lang="en-US" smtClean="0"/>
              <a:t>1/10/2025</a:t>
            </a:fld>
            <a:endParaRPr lang="en-US"/>
          </a:p>
        </p:txBody>
      </p:sp>
      <p:sp>
        <p:nvSpPr>
          <p:cNvPr id="4" name="Footer Placeholder 3">
            <a:extLst>
              <a:ext uri="{FF2B5EF4-FFF2-40B4-BE49-F238E27FC236}">
                <a16:creationId xmlns:a16="http://schemas.microsoft.com/office/drawing/2014/main" id="{73BEB140-4430-C544-8E70-110835CDDDE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E84F7AC-723A-AF42-9BB8-40B2EBE4DF80}"/>
              </a:ext>
            </a:extLst>
          </p:cNvPr>
          <p:cNvSpPr>
            <a:spLocks noGrp="1"/>
          </p:cNvSpPr>
          <p:nvPr>
            <p:ph type="sldNum" sz="quarter" idx="12"/>
          </p:nvPr>
        </p:nvSpPr>
        <p:spPr/>
        <p:txBody>
          <a:bodyPr/>
          <a:lstStyle/>
          <a:p>
            <a:fld id="{AE6A29ED-E1D0-A949-8512-CFE95248F7FB}" type="slidenum">
              <a:rPr lang="en-US" smtClean="0"/>
              <a:t>‹#›</a:t>
            </a:fld>
            <a:endParaRPr lang="en-US"/>
          </a:p>
        </p:txBody>
      </p:sp>
    </p:spTree>
    <p:extLst>
      <p:ext uri="{BB962C8B-B14F-4D97-AF65-F5344CB8AC3E}">
        <p14:creationId xmlns:p14="http://schemas.microsoft.com/office/powerpoint/2010/main" val="407776955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2.pn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3.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Slide Number"/>
          <p:cNvSpPr txBox="1">
            <a:spLocks noGrp="1"/>
          </p:cNvSpPr>
          <p:nvPr>
            <p:ph type="sldNum" sz="quarter" idx="2"/>
          </p:nvPr>
        </p:nvSpPr>
        <p:spPr>
          <a:xfrm>
            <a:off x="11299497" y="6467476"/>
            <a:ext cx="279880" cy="276995"/>
          </a:xfrm>
          <a:prstGeom prst="rect">
            <a:avLst/>
          </a:prstGeom>
          <a:ln w="12700">
            <a:miter lim="400000"/>
          </a:ln>
        </p:spPr>
        <p:txBody>
          <a:bodyPr wrap="none" lIns="45718" tIns="45718" rIns="45718" bIns="45718">
            <a:spAutoFit/>
          </a:bodyPr>
          <a:lstStyle>
            <a:lvl1pPr algn="r">
              <a:defRPr>
                <a:latin typeface="Arial"/>
                <a:ea typeface="Arial"/>
                <a:cs typeface="Arial"/>
                <a:sym typeface="Arial"/>
              </a:defRPr>
            </a:lvl1pPr>
          </a:lstStyle>
          <a:p>
            <a:fld id="{86CB4B4D-7CA3-9044-876B-883B54F8677D}" type="slidenum">
              <a:t>‹#›</a:t>
            </a:fld>
            <a:endParaRPr/>
          </a:p>
        </p:txBody>
      </p:sp>
      <p:sp>
        <p:nvSpPr>
          <p:cNvPr id="3" name="Title Text"/>
          <p:cNvSpPr txBox="1">
            <a:spLocks noGrp="1"/>
          </p:cNvSpPr>
          <p:nvPr>
            <p:ph type="title"/>
          </p:nvPr>
        </p:nvSpPr>
        <p:spPr>
          <a:xfrm>
            <a:off x="609441" y="274636"/>
            <a:ext cx="10969943" cy="13255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lstStyle/>
          <a:p>
            <a:r>
              <a:t>Title Text</a:t>
            </a:r>
          </a:p>
        </p:txBody>
      </p:sp>
      <p:sp>
        <p:nvSpPr>
          <p:cNvPr id="4" name="Body Level One…"/>
          <p:cNvSpPr txBox="1">
            <a:spLocks noGrp="1"/>
          </p:cNvSpPr>
          <p:nvPr>
            <p:ph type="body" idx="1"/>
          </p:nvPr>
        </p:nvSpPr>
        <p:spPr>
          <a:xfrm>
            <a:off x="609441" y="1600200"/>
            <a:ext cx="10969943" cy="525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lstStyle/>
          <a:p>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50" r:id="rId1"/>
    <p:sldLayoutId id="2147483665" r:id="rId2"/>
    <p:sldLayoutId id="2147483651" r:id="rId3"/>
  </p:sldLayoutIdLst>
  <p:transition spd="med"/>
  <p:txStyles>
    <p:titleStyle>
      <a:lvl1pPr marL="0" marR="0" indent="0" algn="ctr" defTabSz="1218895" rtl="0" latinLnBrk="0">
        <a:lnSpc>
          <a:spcPct val="100000"/>
        </a:lnSpc>
        <a:spcBef>
          <a:spcPts val="0"/>
        </a:spcBef>
        <a:spcAft>
          <a:spcPts val="0"/>
        </a:spcAft>
        <a:buClrTx/>
        <a:buSzTx/>
        <a:buFontTx/>
        <a:buNone/>
        <a:tabLst/>
        <a:defRPr sz="5865" b="0" i="0" u="none" strike="noStrike" cap="none" spc="0" baseline="0">
          <a:ln>
            <a:noFill/>
          </a:ln>
          <a:solidFill>
            <a:srgbClr val="000000"/>
          </a:solidFill>
          <a:uFillTx/>
          <a:latin typeface="Lucida Grande"/>
          <a:ea typeface="Lucida Grande"/>
          <a:cs typeface="Lucida Grande"/>
          <a:sym typeface="Lucida Grande"/>
        </a:defRPr>
      </a:lvl1pPr>
      <a:lvl2pPr marL="0" marR="0" indent="0" algn="ctr" defTabSz="1218895" rtl="0" latinLnBrk="0">
        <a:lnSpc>
          <a:spcPct val="100000"/>
        </a:lnSpc>
        <a:spcBef>
          <a:spcPts val="0"/>
        </a:spcBef>
        <a:spcAft>
          <a:spcPts val="0"/>
        </a:spcAft>
        <a:buClrTx/>
        <a:buSzTx/>
        <a:buFontTx/>
        <a:buNone/>
        <a:tabLst/>
        <a:defRPr sz="5865" b="0" i="0" u="none" strike="noStrike" cap="none" spc="0" baseline="0">
          <a:ln>
            <a:noFill/>
          </a:ln>
          <a:solidFill>
            <a:srgbClr val="000000"/>
          </a:solidFill>
          <a:uFillTx/>
          <a:latin typeface="Lucida Grande"/>
          <a:ea typeface="Lucida Grande"/>
          <a:cs typeface="Lucida Grande"/>
          <a:sym typeface="Lucida Grande"/>
        </a:defRPr>
      </a:lvl2pPr>
      <a:lvl3pPr marL="0" marR="0" indent="0" algn="ctr" defTabSz="1218895" rtl="0" latinLnBrk="0">
        <a:lnSpc>
          <a:spcPct val="100000"/>
        </a:lnSpc>
        <a:spcBef>
          <a:spcPts val="0"/>
        </a:spcBef>
        <a:spcAft>
          <a:spcPts val="0"/>
        </a:spcAft>
        <a:buClrTx/>
        <a:buSzTx/>
        <a:buFontTx/>
        <a:buNone/>
        <a:tabLst/>
        <a:defRPr sz="5865" b="0" i="0" u="none" strike="noStrike" cap="none" spc="0" baseline="0">
          <a:ln>
            <a:noFill/>
          </a:ln>
          <a:solidFill>
            <a:srgbClr val="000000"/>
          </a:solidFill>
          <a:uFillTx/>
          <a:latin typeface="Lucida Grande"/>
          <a:ea typeface="Lucida Grande"/>
          <a:cs typeface="Lucida Grande"/>
          <a:sym typeface="Lucida Grande"/>
        </a:defRPr>
      </a:lvl3pPr>
      <a:lvl4pPr marL="0" marR="0" indent="0" algn="ctr" defTabSz="1218895" rtl="0" latinLnBrk="0">
        <a:lnSpc>
          <a:spcPct val="100000"/>
        </a:lnSpc>
        <a:spcBef>
          <a:spcPts val="0"/>
        </a:spcBef>
        <a:spcAft>
          <a:spcPts val="0"/>
        </a:spcAft>
        <a:buClrTx/>
        <a:buSzTx/>
        <a:buFontTx/>
        <a:buNone/>
        <a:tabLst/>
        <a:defRPr sz="5865" b="0" i="0" u="none" strike="noStrike" cap="none" spc="0" baseline="0">
          <a:ln>
            <a:noFill/>
          </a:ln>
          <a:solidFill>
            <a:srgbClr val="000000"/>
          </a:solidFill>
          <a:uFillTx/>
          <a:latin typeface="Lucida Grande"/>
          <a:ea typeface="Lucida Grande"/>
          <a:cs typeface="Lucida Grande"/>
          <a:sym typeface="Lucida Grande"/>
        </a:defRPr>
      </a:lvl4pPr>
      <a:lvl5pPr marL="0" marR="0" indent="0" algn="ctr" defTabSz="1218895" rtl="0" latinLnBrk="0">
        <a:lnSpc>
          <a:spcPct val="100000"/>
        </a:lnSpc>
        <a:spcBef>
          <a:spcPts val="0"/>
        </a:spcBef>
        <a:spcAft>
          <a:spcPts val="0"/>
        </a:spcAft>
        <a:buClrTx/>
        <a:buSzTx/>
        <a:buFontTx/>
        <a:buNone/>
        <a:tabLst/>
        <a:defRPr sz="5865" b="0" i="0" u="none" strike="noStrike" cap="none" spc="0" baseline="0">
          <a:ln>
            <a:noFill/>
          </a:ln>
          <a:solidFill>
            <a:srgbClr val="000000"/>
          </a:solidFill>
          <a:uFillTx/>
          <a:latin typeface="Lucida Grande"/>
          <a:ea typeface="Lucida Grande"/>
          <a:cs typeface="Lucida Grande"/>
          <a:sym typeface="Lucida Grande"/>
        </a:defRPr>
      </a:lvl5pPr>
      <a:lvl6pPr marL="0" marR="0" indent="0" algn="ctr" defTabSz="1218895" rtl="0" latinLnBrk="0">
        <a:lnSpc>
          <a:spcPct val="100000"/>
        </a:lnSpc>
        <a:spcBef>
          <a:spcPts val="0"/>
        </a:spcBef>
        <a:spcAft>
          <a:spcPts val="0"/>
        </a:spcAft>
        <a:buClrTx/>
        <a:buSzTx/>
        <a:buFontTx/>
        <a:buNone/>
        <a:tabLst/>
        <a:defRPr sz="5865" b="0" i="0" u="none" strike="noStrike" cap="none" spc="0" baseline="0">
          <a:ln>
            <a:noFill/>
          </a:ln>
          <a:solidFill>
            <a:srgbClr val="000000"/>
          </a:solidFill>
          <a:uFillTx/>
          <a:latin typeface="Lucida Grande"/>
          <a:ea typeface="Lucida Grande"/>
          <a:cs typeface="Lucida Grande"/>
          <a:sym typeface="Lucida Grande"/>
        </a:defRPr>
      </a:lvl6pPr>
      <a:lvl7pPr marL="0" marR="0" indent="0" algn="ctr" defTabSz="1218895" rtl="0" latinLnBrk="0">
        <a:lnSpc>
          <a:spcPct val="100000"/>
        </a:lnSpc>
        <a:spcBef>
          <a:spcPts val="0"/>
        </a:spcBef>
        <a:spcAft>
          <a:spcPts val="0"/>
        </a:spcAft>
        <a:buClrTx/>
        <a:buSzTx/>
        <a:buFontTx/>
        <a:buNone/>
        <a:tabLst/>
        <a:defRPr sz="5865" b="0" i="0" u="none" strike="noStrike" cap="none" spc="0" baseline="0">
          <a:ln>
            <a:noFill/>
          </a:ln>
          <a:solidFill>
            <a:srgbClr val="000000"/>
          </a:solidFill>
          <a:uFillTx/>
          <a:latin typeface="Lucida Grande"/>
          <a:ea typeface="Lucida Grande"/>
          <a:cs typeface="Lucida Grande"/>
          <a:sym typeface="Lucida Grande"/>
        </a:defRPr>
      </a:lvl7pPr>
      <a:lvl8pPr marL="0" marR="0" indent="0" algn="ctr" defTabSz="1218895" rtl="0" latinLnBrk="0">
        <a:lnSpc>
          <a:spcPct val="100000"/>
        </a:lnSpc>
        <a:spcBef>
          <a:spcPts val="0"/>
        </a:spcBef>
        <a:spcAft>
          <a:spcPts val="0"/>
        </a:spcAft>
        <a:buClrTx/>
        <a:buSzTx/>
        <a:buFontTx/>
        <a:buNone/>
        <a:tabLst/>
        <a:defRPr sz="5865" b="0" i="0" u="none" strike="noStrike" cap="none" spc="0" baseline="0">
          <a:ln>
            <a:noFill/>
          </a:ln>
          <a:solidFill>
            <a:srgbClr val="000000"/>
          </a:solidFill>
          <a:uFillTx/>
          <a:latin typeface="Lucida Grande"/>
          <a:ea typeface="Lucida Grande"/>
          <a:cs typeface="Lucida Grande"/>
          <a:sym typeface="Lucida Grande"/>
        </a:defRPr>
      </a:lvl8pPr>
      <a:lvl9pPr marL="0" marR="0" indent="0" algn="ctr" defTabSz="1218895" rtl="0" latinLnBrk="0">
        <a:lnSpc>
          <a:spcPct val="100000"/>
        </a:lnSpc>
        <a:spcBef>
          <a:spcPts val="0"/>
        </a:spcBef>
        <a:spcAft>
          <a:spcPts val="0"/>
        </a:spcAft>
        <a:buClrTx/>
        <a:buSzTx/>
        <a:buFontTx/>
        <a:buNone/>
        <a:tabLst/>
        <a:defRPr sz="5865" b="0" i="0" u="none" strike="noStrike" cap="none" spc="0" baseline="0">
          <a:ln>
            <a:noFill/>
          </a:ln>
          <a:solidFill>
            <a:srgbClr val="000000"/>
          </a:solidFill>
          <a:uFillTx/>
          <a:latin typeface="Lucida Grande"/>
          <a:ea typeface="Lucida Grande"/>
          <a:cs typeface="Lucida Grande"/>
          <a:sym typeface="Lucida Grande"/>
        </a:defRPr>
      </a:lvl9pPr>
    </p:titleStyle>
    <p:bodyStyle>
      <a:lvl1pPr marL="454966" marR="0" indent="-454966" algn="l" defTabSz="1218895" rtl="0" latinLnBrk="0">
        <a:lnSpc>
          <a:spcPct val="100000"/>
        </a:lnSpc>
        <a:spcBef>
          <a:spcPts val="1066"/>
        </a:spcBef>
        <a:spcAft>
          <a:spcPts val="0"/>
        </a:spcAft>
        <a:buClr>
          <a:srgbClr val="000000"/>
        </a:buClr>
        <a:buSzPct val="100000"/>
        <a:buFont typeface="Arial"/>
        <a:buChar char="»"/>
        <a:tabLst/>
        <a:defRPr sz="4266" b="0" i="0" u="none" strike="noStrike" cap="none" spc="0" baseline="0">
          <a:ln>
            <a:noFill/>
          </a:ln>
          <a:solidFill>
            <a:srgbClr val="000000"/>
          </a:solidFill>
          <a:uFillTx/>
          <a:latin typeface="Lucida Grande"/>
          <a:ea typeface="Lucida Grande"/>
          <a:cs typeface="Lucida Grande"/>
          <a:sym typeface="Lucida Grande"/>
        </a:defRPr>
      </a:lvl1pPr>
      <a:lvl2pPr marL="1042650" marR="0" indent="-435319" algn="l" defTabSz="1218895" rtl="0" latinLnBrk="0">
        <a:lnSpc>
          <a:spcPct val="100000"/>
        </a:lnSpc>
        <a:spcBef>
          <a:spcPts val="1066"/>
        </a:spcBef>
        <a:spcAft>
          <a:spcPts val="0"/>
        </a:spcAft>
        <a:buClr>
          <a:srgbClr val="000000"/>
        </a:buClr>
        <a:buSzPct val="100000"/>
        <a:buFont typeface="Arial"/>
        <a:buChar char="–"/>
        <a:tabLst/>
        <a:defRPr sz="4266" b="0" i="0" u="none" strike="noStrike" cap="none" spc="0" baseline="0">
          <a:ln>
            <a:noFill/>
          </a:ln>
          <a:solidFill>
            <a:srgbClr val="000000"/>
          </a:solidFill>
          <a:uFillTx/>
          <a:latin typeface="Lucida Grande"/>
          <a:ea typeface="Lucida Grande"/>
          <a:cs typeface="Lucida Grande"/>
          <a:sym typeface="Lucida Grande"/>
        </a:defRPr>
      </a:lvl2pPr>
      <a:lvl3pPr marL="1623077" marR="0" indent="-406298" algn="l" defTabSz="1218895" rtl="0" latinLnBrk="0">
        <a:lnSpc>
          <a:spcPct val="100000"/>
        </a:lnSpc>
        <a:spcBef>
          <a:spcPts val="1066"/>
        </a:spcBef>
        <a:spcAft>
          <a:spcPts val="0"/>
        </a:spcAft>
        <a:buClr>
          <a:srgbClr val="000000"/>
        </a:buClr>
        <a:buSzPct val="100000"/>
        <a:buFont typeface="Arial"/>
        <a:buChar char="•"/>
        <a:tabLst/>
        <a:defRPr sz="4266" b="0" i="0" u="none" strike="noStrike" cap="none" spc="0" baseline="0">
          <a:ln>
            <a:noFill/>
          </a:ln>
          <a:solidFill>
            <a:srgbClr val="000000"/>
          </a:solidFill>
          <a:uFillTx/>
          <a:latin typeface="Lucida Grande"/>
          <a:ea typeface="Lucida Grande"/>
          <a:cs typeface="Lucida Grande"/>
          <a:sym typeface="Lucida Grande"/>
        </a:defRPr>
      </a:lvl3pPr>
      <a:lvl4pPr marL="2313781" marR="0" indent="-487558" algn="l" defTabSz="1218895" rtl="0" latinLnBrk="0">
        <a:lnSpc>
          <a:spcPct val="100000"/>
        </a:lnSpc>
        <a:spcBef>
          <a:spcPts val="1066"/>
        </a:spcBef>
        <a:spcAft>
          <a:spcPts val="0"/>
        </a:spcAft>
        <a:buClr>
          <a:srgbClr val="000000"/>
        </a:buClr>
        <a:buSzPct val="100000"/>
        <a:buFont typeface="Arial"/>
        <a:buChar char="–"/>
        <a:tabLst/>
        <a:defRPr sz="4266" b="0" i="0" u="none" strike="noStrike" cap="none" spc="0" baseline="0">
          <a:ln>
            <a:noFill/>
          </a:ln>
          <a:solidFill>
            <a:srgbClr val="000000"/>
          </a:solidFill>
          <a:uFillTx/>
          <a:latin typeface="Lucida Grande"/>
          <a:ea typeface="Lucida Grande"/>
          <a:cs typeface="Lucida Grande"/>
          <a:sym typeface="Lucida Grande"/>
        </a:defRPr>
      </a:lvl4pPr>
      <a:lvl5pPr marL="2923229" marR="0" indent="-487558" algn="l" defTabSz="1218895" rtl="0" latinLnBrk="0">
        <a:lnSpc>
          <a:spcPct val="100000"/>
        </a:lnSpc>
        <a:spcBef>
          <a:spcPts val="1066"/>
        </a:spcBef>
        <a:spcAft>
          <a:spcPts val="0"/>
        </a:spcAft>
        <a:buClr>
          <a:srgbClr val="000000"/>
        </a:buClr>
        <a:buSzPct val="100000"/>
        <a:buFont typeface="Arial"/>
        <a:buChar char="»"/>
        <a:tabLst/>
        <a:defRPr sz="4266" b="0" i="0" u="none" strike="noStrike" cap="none" spc="0" baseline="0">
          <a:ln>
            <a:noFill/>
          </a:ln>
          <a:solidFill>
            <a:srgbClr val="000000"/>
          </a:solidFill>
          <a:uFillTx/>
          <a:latin typeface="Lucida Grande"/>
          <a:ea typeface="Lucida Grande"/>
          <a:cs typeface="Lucida Grande"/>
          <a:sym typeface="Lucida Grande"/>
        </a:defRPr>
      </a:lvl5pPr>
      <a:lvl6pPr marL="3532677" marR="0" indent="-487558" algn="l" defTabSz="1218895" rtl="0" latinLnBrk="0">
        <a:lnSpc>
          <a:spcPct val="100000"/>
        </a:lnSpc>
        <a:spcBef>
          <a:spcPts val="1066"/>
        </a:spcBef>
        <a:spcAft>
          <a:spcPts val="0"/>
        </a:spcAft>
        <a:buClr>
          <a:srgbClr val="000000"/>
        </a:buClr>
        <a:buSzPct val="100000"/>
        <a:buFont typeface="Arial"/>
        <a:buChar char="•"/>
        <a:tabLst/>
        <a:defRPr sz="4266" b="0" i="0" u="none" strike="noStrike" cap="none" spc="0" baseline="0">
          <a:ln>
            <a:noFill/>
          </a:ln>
          <a:solidFill>
            <a:srgbClr val="000000"/>
          </a:solidFill>
          <a:uFillTx/>
          <a:latin typeface="Lucida Grande"/>
          <a:ea typeface="Lucida Grande"/>
          <a:cs typeface="Lucida Grande"/>
          <a:sym typeface="Lucida Grande"/>
        </a:defRPr>
      </a:lvl6pPr>
      <a:lvl7pPr marL="4142124" marR="0" indent="-487558" algn="l" defTabSz="1218895" rtl="0" latinLnBrk="0">
        <a:lnSpc>
          <a:spcPct val="100000"/>
        </a:lnSpc>
        <a:spcBef>
          <a:spcPts val="1066"/>
        </a:spcBef>
        <a:spcAft>
          <a:spcPts val="0"/>
        </a:spcAft>
        <a:buClr>
          <a:srgbClr val="000000"/>
        </a:buClr>
        <a:buSzPct val="100000"/>
        <a:buFont typeface="Arial"/>
        <a:buChar char="•"/>
        <a:tabLst/>
        <a:defRPr sz="4266" b="0" i="0" u="none" strike="noStrike" cap="none" spc="0" baseline="0">
          <a:ln>
            <a:noFill/>
          </a:ln>
          <a:solidFill>
            <a:srgbClr val="000000"/>
          </a:solidFill>
          <a:uFillTx/>
          <a:latin typeface="Lucida Grande"/>
          <a:ea typeface="Lucida Grande"/>
          <a:cs typeface="Lucida Grande"/>
          <a:sym typeface="Lucida Grande"/>
        </a:defRPr>
      </a:lvl7pPr>
      <a:lvl8pPr marL="4751573" marR="0" indent="-487557" algn="l" defTabSz="1218895" rtl="0" latinLnBrk="0">
        <a:lnSpc>
          <a:spcPct val="100000"/>
        </a:lnSpc>
        <a:spcBef>
          <a:spcPts val="1066"/>
        </a:spcBef>
        <a:spcAft>
          <a:spcPts val="0"/>
        </a:spcAft>
        <a:buClr>
          <a:srgbClr val="000000"/>
        </a:buClr>
        <a:buSzPct val="100000"/>
        <a:buFont typeface="Arial"/>
        <a:buChar char="•"/>
        <a:tabLst/>
        <a:defRPr sz="4266" b="0" i="0" u="none" strike="noStrike" cap="none" spc="0" baseline="0">
          <a:ln>
            <a:noFill/>
          </a:ln>
          <a:solidFill>
            <a:srgbClr val="000000"/>
          </a:solidFill>
          <a:uFillTx/>
          <a:latin typeface="Lucida Grande"/>
          <a:ea typeface="Lucida Grande"/>
          <a:cs typeface="Lucida Grande"/>
          <a:sym typeface="Lucida Grande"/>
        </a:defRPr>
      </a:lvl8pPr>
      <a:lvl9pPr marL="5361021" marR="0" indent="-487557" algn="l" defTabSz="1218895" rtl="0" latinLnBrk="0">
        <a:lnSpc>
          <a:spcPct val="100000"/>
        </a:lnSpc>
        <a:spcBef>
          <a:spcPts val="1066"/>
        </a:spcBef>
        <a:spcAft>
          <a:spcPts val="0"/>
        </a:spcAft>
        <a:buClr>
          <a:srgbClr val="000000"/>
        </a:buClr>
        <a:buSzPct val="100000"/>
        <a:buFont typeface="Arial"/>
        <a:buChar char="•"/>
        <a:tabLst/>
        <a:defRPr sz="4266" b="0" i="0" u="none" strike="noStrike" cap="none" spc="0" baseline="0">
          <a:ln>
            <a:noFill/>
          </a:ln>
          <a:solidFill>
            <a:srgbClr val="000000"/>
          </a:solidFill>
          <a:uFillTx/>
          <a:latin typeface="Lucida Grande"/>
          <a:ea typeface="Lucida Grande"/>
          <a:cs typeface="Lucida Grande"/>
          <a:sym typeface="Lucida Grande"/>
        </a:defRPr>
      </a:lvl9pPr>
    </p:bodyStyle>
    <p:otherStyle>
      <a:lvl1pPr marL="0" marR="0" indent="0" algn="r" defTabSz="1218895"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Arial"/>
        </a:defRPr>
      </a:lvl1pPr>
      <a:lvl2pPr marL="0" marR="0" indent="0" algn="r" defTabSz="1218895"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Arial"/>
        </a:defRPr>
      </a:lvl2pPr>
      <a:lvl3pPr marL="0" marR="0" indent="0" algn="r" defTabSz="1218895"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Arial"/>
        </a:defRPr>
      </a:lvl3pPr>
      <a:lvl4pPr marL="0" marR="0" indent="0" algn="r" defTabSz="1218895"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Arial"/>
        </a:defRPr>
      </a:lvl4pPr>
      <a:lvl5pPr marL="0" marR="0" indent="0" algn="r" defTabSz="1218895"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Arial"/>
        </a:defRPr>
      </a:lvl5pPr>
      <a:lvl6pPr marL="0" marR="0" indent="0" algn="r" defTabSz="1218895"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Arial"/>
        </a:defRPr>
      </a:lvl6pPr>
      <a:lvl7pPr marL="0" marR="0" indent="0" algn="r" defTabSz="1218895"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Arial"/>
        </a:defRPr>
      </a:lvl7pPr>
      <a:lvl8pPr marL="0" marR="0" indent="0" algn="r" defTabSz="1218895"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Arial"/>
        </a:defRPr>
      </a:lvl8pPr>
      <a:lvl9pPr marL="0" marR="0" indent="0" algn="r" defTabSz="1218895"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2BB85F-F743-6E4C-A73A-78A527AF32C3}"/>
              </a:ext>
            </a:extLst>
          </p:cNvPr>
          <p:cNvSpPr>
            <a:spLocks noGrp="1"/>
          </p:cNvSpPr>
          <p:nvPr>
            <p:ph type="title"/>
          </p:nvPr>
        </p:nvSpPr>
        <p:spPr>
          <a:xfrm>
            <a:off x="838200" y="365125"/>
            <a:ext cx="10512425"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A81E767-2F5F-A94F-8B51-F403896C55C7}"/>
              </a:ext>
            </a:extLst>
          </p:cNvPr>
          <p:cNvSpPr>
            <a:spLocks noGrp="1"/>
          </p:cNvSpPr>
          <p:nvPr>
            <p:ph type="body" idx="1"/>
          </p:nvPr>
        </p:nvSpPr>
        <p:spPr>
          <a:xfrm>
            <a:off x="838200" y="1825625"/>
            <a:ext cx="10512425"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E03144-1D48-724C-8C68-6ACC5D3FDA7D}"/>
              </a:ext>
            </a:extLst>
          </p:cNvPr>
          <p:cNvSpPr>
            <a:spLocks noGrp="1"/>
          </p:cNvSpPr>
          <p:nvPr>
            <p:ph type="dt" sz="half" idx="2"/>
          </p:nvPr>
        </p:nvSpPr>
        <p:spPr>
          <a:xfrm>
            <a:off x="838200" y="6356350"/>
            <a:ext cx="2741613"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568EC8-5087-E040-ABBD-1CBC7A53B79E}" type="datetimeFigureOut">
              <a:rPr lang="en-US" smtClean="0"/>
              <a:t>1/10/2025</a:t>
            </a:fld>
            <a:endParaRPr lang="en-US"/>
          </a:p>
        </p:txBody>
      </p:sp>
      <p:sp>
        <p:nvSpPr>
          <p:cNvPr id="5" name="Footer Placeholder 4">
            <a:extLst>
              <a:ext uri="{FF2B5EF4-FFF2-40B4-BE49-F238E27FC236}">
                <a16:creationId xmlns:a16="http://schemas.microsoft.com/office/drawing/2014/main" id="{C8667311-3C73-AA47-AFE4-212B416E7BCC}"/>
              </a:ext>
            </a:extLst>
          </p:cNvPr>
          <p:cNvSpPr>
            <a:spLocks noGrp="1"/>
          </p:cNvSpPr>
          <p:nvPr>
            <p:ph type="ftr" sz="quarter" idx="3"/>
          </p:nvPr>
        </p:nvSpPr>
        <p:spPr>
          <a:xfrm>
            <a:off x="4037013"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87C2D3C-817E-D349-9EAB-C51FE5268320}"/>
              </a:ext>
            </a:extLst>
          </p:cNvPr>
          <p:cNvSpPr>
            <a:spLocks noGrp="1"/>
          </p:cNvSpPr>
          <p:nvPr>
            <p:ph type="sldNum" sz="quarter" idx="4"/>
          </p:nvPr>
        </p:nvSpPr>
        <p:spPr>
          <a:xfrm>
            <a:off x="8609013" y="6356350"/>
            <a:ext cx="274161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A29ED-E1D0-A949-8512-CFE95248F7FB}" type="slidenum">
              <a:rPr lang="en-US" smtClean="0"/>
              <a:t>‹#›</a:t>
            </a:fld>
            <a:endParaRPr lang="en-US"/>
          </a:p>
        </p:txBody>
      </p:sp>
    </p:spTree>
    <p:extLst>
      <p:ext uri="{BB962C8B-B14F-4D97-AF65-F5344CB8AC3E}">
        <p14:creationId xmlns:p14="http://schemas.microsoft.com/office/powerpoint/2010/main" val="151813614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053137-8871-824D-8B1A-B33C50D8F291}"/>
              </a:ext>
            </a:extLst>
          </p:cNvPr>
          <p:cNvSpPr>
            <a:spLocks noGrp="1"/>
          </p:cNvSpPr>
          <p:nvPr>
            <p:ph type="title"/>
          </p:nvPr>
        </p:nvSpPr>
        <p:spPr>
          <a:xfrm>
            <a:off x="837982" y="365126"/>
            <a:ext cx="1051286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C66268F-86F9-824F-8A7D-70AA99E69B96}"/>
              </a:ext>
            </a:extLst>
          </p:cNvPr>
          <p:cNvSpPr>
            <a:spLocks noGrp="1"/>
          </p:cNvSpPr>
          <p:nvPr>
            <p:ph type="body" idx="1"/>
          </p:nvPr>
        </p:nvSpPr>
        <p:spPr>
          <a:xfrm>
            <a:off x="837982" y="1825625"/>
            <a:ext cx="10512862"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BE828C-6A3F-A94C-B0AC-9444F4B5FC32}"/>
              </a:ext>
            </a:extLst>
          </p:cNvPr>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507A62F6-1660-704B-9A06-14E396B38DB7}" type="datetimeFigureOut">
              <a:rPr lang="en-US" smtClean="0"/>
              <a:t>1/10/2025</a:t>
            </a:fld>
            <a:endParaRPr lang="en-US"/>
          </a:p>
        </p:txBody>
      </p:sp>
      <p:sp>
        <p:nvSpPr>
          <p:cNvPr id="5" name="Footer Placeholder 4">
            <a:extLst>
              <a:ext uri="{FF2B5EF4-FFF2-40B4-BE49-F238E27FC236}">
                <a16:creationId xmlns:a16="http://schemas.microsoft.com/office/drawing/2014/main" id="{715FD294-F6CB-D348-BA57-567F2CFEE3C0}"/>
              </a:ext>
            </a:extLst>
          </p:cNvPr>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32856A0-AC98-6448-9078-59125FBCA2C4}"/>
              </a:ext>
            </a:extLst>
          </p:cNvPr>
          <p:cNvSpPr>
            <a:spLocks noGrp="1"/>
          </p:cNvSpPr>
          <p:nvPr>
            <p:ph type="sldNum" sz="quarter" idx="4"/>
          </p:nvPr>
        </p:nvSpPr>
        <p:spPr>
          <a:xfrm>
            <a:off x="8608357" y="6356351"/>
            <a:ext cx="2742486"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B3BC8457-A7AE-A34C-9B75-349B6AA003D0}" type="slidenum">
              <a:rPr lang="en-US" smtClean="0"/>
              <a:t>‹#›</a:t>
            </a:fld>
            <a:endParaRPr lang="en-US"/>
          </a:p>
        </p:txBody>
      </p:sp>
    </p:spTree>
    <p:extLst>
      <p:ext uri="{BB962C8B-B14F-4D97-AF65-F5344CB8AC3E}">
        <p14:creationId xmlns:p14="http://schemas.microsoft.com/office/powerpoint/2010/main" val="602797887"/>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p:txStyles>
    <p:titleStyle>
      <a:lvl1pPr algn="l" defTabSz="1218895" rtl="0" eaLnBrk="1" latinLnBrk="0" hangingPunct="1">
        <a:lnSpc>
          <a:spcPct val="90000"/>
        </a:lnSpc>
        <a:spcBef>
          <a:spcPct val="0"/>
        </a:spcBef>
        <a:buNone/>
        <a:defRPr sz="5865" kern="1200">
          <a:solidFill>
            <a:schemeClr val="tx1"/>
          </a:solidFill>
          <a:latin typeface="+mj-lt"/>
          <a:ea typeface="+mj-ea"/>
          <a:cs typeface="+mj-cs"/>
        </a:defRPr>
      </a:lvl1pPr>
    </p:titleStyle>
    <p:bodyStyle>
      <a:lvl1pPr marL="304724" indent="-304724" algn="l" defTabSz="1218895" rtl="0" eaLnBrk="1" latinLnBrk="0" hangingPunct="1">
        <a:lnSpc>
          <a:spcPct val="90000"/>
        </a:lnSpc>
        <a:spcBef>
          <a:spcPts val="1333"/>
        </a:spcBef>
        <a:buFont typeface="Arial" panose="020B0604020202020204" pitchFamily="34" charset="0"/>
        <a:buChar char="•"/>
        <a:defRPr sz="3732" kern="1200">
          <a:solidFill>
            <a:schemeClr val="tx1"/>
          </a:solidFill>
          <a:latin typeface="+mn-lt"/>
          <a:ea typeface="+mn-ea"/>
          <a:cs typeface="+mn-cs"/>
        </a:defRPr>
      </a:lvl1pPr>
      <a:lvl2pPr marL="914171" indent="-304724" algn="l" defTabSz="1218895" rtl="0" eaLnBrk="1" latinLnBrk="0" hangingPunct="1">
        <a:lnSpc>
          <a:spcPct val="90000"/>
        </a:lnSpc>
        <a:spcBef>
          <a:spcPts val="667"/>
        </a:spcBef>
        <a:buFont typeface="Arial" panose="020B0604020202020204" pitchFamily="34" charset="0"/>
        <a:buChar char="•"/>
        <a:defRPr sz="3199" kern="1200">
          <a:solidFill>
            <a:schemeClr val="tx1"/>
          </a:solidFill>
          <a:latin typeface="+mn-lt"/>
          <a:ea typeface="+mn-ea"/>
          <a:cs typeface="+mn-cs"/>
        </a:defRPr>
      </a:lvl2pPr>
      <a:lvl3pPr marL="1523619" indent="-304724" algn="l" defTabSz="1218895" rtl="0" eaLnBrk="1" latinLnBrk="0" hangingPunct="1">
        <a:lnSpc>
          <a:spcPct val="90000"/>
        </a:lnSpc>
        <a:spcBef>
          <a:spcPts val="667"/>
        </a:spcBef>
        <a:buFont typeface="Arial" panose="020B0604020202020204" pitchFamily="34" charset="0"/>
        <a:buChar char="•"/>
        <a:defRPr sz="2666" kern="1200">
          <a:solidFill>
            <a:schemeClr val="tx1"/>
          </a:solidFill>
          <a:latin typeface="+mn-lt"/>
          <a:ea typeface="+mn-ea"/>
          <a:cs typeface="+mn-cs"/>
        </a:defRPr>
      </a:lvl3pPr>
      <a:lvl4pPr marL="2133067"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4pPr>
      <a:lvl5pPr marL="2742514"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5pPr>
      <a:lvl6pPr marL="3351962"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6pPr>
      <a:lvl7pPr marL="3961409"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7pPr>
      <a:lvl8pPr marL="4570857"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8pPr>
      <a:lvl9pPr marL="5180305"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9pPr>
    </p:bodyStyle>
    <p:otherStyle>
      <a:defPPr>
        <a:defRPr lang="en-US"/>
      </a:defPPr>
      <a:lvl1pPr marL="0" algn="l" defTabSz="1218895" rtl="0" eaLnBrk="1" latinLnBrk="0" hangingPunct="1">
        <a:defRPr sz="2399" kern="1200">
          <a:solidFill>
            <a:schemeClr val="tx1"/>
          </a:solidFill>
          <a:latin typeface="+mn-lt"/>
          <a:ea typeface="+mn-ea"/>
          <a:cs typeface="+mn-cs"/>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tiff"/><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tiff"/><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8.tiff"/><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4.tiff"/><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CA218F9-3A38-4045-BC0B-67C56134B3BB}"/>
              </a:ext>
            </a:extLst>
          </p:cNvPr>
          <p:cNvSpPr>
            <a:spLocks noGrp="1"/>
          </p:cNvSpPr>
          <p:nvPr>
            <p:ph type="ctrTitle"/>
          </p:nvPr>
        </p:nvSpPr>
        <p:spPr>
          <a:xfrm>
            <a:off x="3192378" y="246908"/>
            <a:ext cx="9211787" cy="571240"/>
          </a:xfrm>
        </p:spPr>
        <p:txBody>
          <a:bodyPr>
            <a:noAutofit/>
          </a:bodyPr>
          <a:lstStyle/>
          <a:p>
            <a:r>
              <a:rPr lang="en-US" dirty="0"/>
              <a:t> </a:t>
            </a:r>
            <a:endParaRPr lang="en-US" sz="3200" b="1" dirty="0">
              <a:latin typeface="Heiti TC Medium" pitchFamily="2" charset="-128"/>
              <a:ea typeface="Heiti TC Medium" pitchFamily="2" charset="-128"/>
              <a:cs typeface="Tahoma" panose="020B0604030504040204" pitchFamily="34" charset="0"/>
            </a:endParaRPr>
          </a:p>
        </p:txBody>
      </p:sp>
      <p:pic>
        <p:nvPicPr>
          <p:cNvPr id="9" name="Picture 8">
            <a:extLst>
              <a:ext uri="{FF2B5EF4-FFF2-40B4-BE49-F238E27FC236}">
                <a16:creationId xmlns:a16="http://schemas.microsoft.com/office/drawing/2014/main" id="{6732D911-BDBA-8D46-8DEF-5D9F3A31EB3F}"/>
              </a:ext>
            </a:extLst>
          </p:cNvPr>
          <p:cNvPicPr>
            <a:picLocks noChangeAspect="1"/>
          </p:cNvPicPr>
          <p:nvPr/>
        </p:nvPicPr>
        <p:blipFill>
          <a:blip r:embed="rId2"/>
          <a:stretch>
            <a:fillRect/>
          </a:stretch>
        </p:blipFill>
        <p:spPr>
          <a:xfrm>
            <a:off x="7763732" y="4777706"/>
            <a:ext cx="3820871" cy="1235416"/>
          </a:xfrm>
          <a:prstGeom prst="rect">
            <a:avLst/>
          </a:prstGeom>
        </p:spPr>
      </p:pic>
      <p:sp>
        <p:nvSpPr>
          <p:cNvPr id="12" name="Subtitle 2">
            <a:extLst>
              <a:ext uri="{FF2B5EF4-FFF2-40B4-BE49-F238E27FC236}">
                <a16:creationId xmlns:a16="http://schemas.microsoft.com/office/drawing/2014/main" id="{6666DA10-BA60-0F4E-B35D-C683CAE41334}"/>
              </a:ext>
            </a:extLst>
          </p:cNvPr>
          <p:cNvSpPr>
            <a:spLocks noGrp="1"/>
          </p:cNvSpPr>
          <p:nvPr>
            <p:ph type="subTitle" idx="1"/>
          </p:nvPr>
        </p:nvSpPr>
        <p:spPr>
          <a:xfrm rot="21300360">
            <a:off x="21337" y="2582243"/>
            <a:ext cx="8491726" cy="883616"/>
          </a:xfrm>
        </p:spPr>
        <p:txBody>
          <a:bodyPr>
            <a:noAutofit/>
          </a:bodyPr>
          <a:lstStyle/>
          <a:p>
            <a:r>
              <a:rPr lang="en-US" sz="3600" b="1" dirty="0">
                <a:solidFill>
                  <a:schemeClr val="bg1"/>
                </a:solidFill>
                <a:latin typeface="SF Scribbled Sans" pitchFamily="2" charset="0"/>
                <a:ea typeface="Tahoma" panose="020B0604030504040204" pitchFamily="34" charset="0"/>
                <a:cs typeface="SF Scribbled Sans" pitchFamily="2" charset="0"/>
              </a:rPr>
              <a:t>Made Simple</a:t>
            </a:r>
          </a:p>
        </p:txBody>
      </p:sp>
      <p:sp>
        <p:nvSpPr>
          <p:cNvPr id="13" name="Title 1">
            <a:extLst>
              <a:ext uri="{FF2B5EF4-FFF2-40B4-BE49-F238E27FC236}">
                <a16:creationId xmlns:a16="http://schemas.microsoft.com/office/drawing/2014/main" id="{7E02B353-3668-B547-8B76-2FDBA2AEF0C2}"/>
              </a:ext>
            </a:extLst>
          </p:cNvPr>
          <p:cNvSpPr txBox="1">
            <a:spLocks/>
          </p:cNvSpPr>
          <p:nvPr/>
        </p:nvSpPr>
        <p:spPr>
          <a:xfrm>
            <a:off x="219599" y="1462586"/>
            <a:ext cx="9211787" cy="1035210"/>
          </a:xfrm>
          <a:prstGeom prst="rect">
            <a:avLst/>
          </a:prstGeom>
        </p:spPr>
        <p:txBody>
          <a:bodyPr vert="horz" lIns="91440" tIns="45720" rIns="91440" bIns="45720" rtlCol="0" anchor="b">
            <a:noAutofit/>
          </a:bodyPr>
          <a:lstStyle>
            <a:lvl1pPr algn="ctr" defTabSz="1218895" rtl="0" eaLnBrk="1" latinLnBrk="0" hangingPunct="1">
              <a:lnSpc>
                <a:spcPct val="90000"/>
              </a:lnSpc>
              <a:spcBef>
                <a:spcPct val="0"/>
              </a:spcBef>
              <a:buNone/>
              <a:defRPr sz="7998" kern="1200">
                <a:solidFill>
                  <a:schemeClr val="tx1"/>
                </a:solidFill>
                <a:latin typeface="+mj-lt"/>
                <a:ea typeface="+mj-ea"/>
                <a:cs typeface="+mj-cs"/>
              </a:defRPr>
            </a:lvl1pPr>
          </a:lstStyle>
          <a:p>
            <a:r>
              <a:rPr lang="en-US" sz="3200" b="1" dirty="0">
                <a:latin typeface="Heiti TC Medium" pitchFamily="2" charset="-128"/>
                <a:ea typeface="Heiti TC Medium" pitchFamily="2" charset="-128"/>
                <a:cs typeface="Tahoma" panose="020B0604030504040204" pitchFamily="34" charset="0"/>
              </a:rPr>
              <a:t>Records Management for Transfer Students</a:t>
            </a:r>
          </a:p>
        </p:txBody>
      </p:sp>
      <p:pic>
        <p:nvPicPr>
          <p:cNvPr id="10" name="Picture 9">
            <a:extLst>
              <a:ext uri="{FF2B5EF4-FFF2-40B4-BE49-F238E27FC236}">
                <a16:creationId xmlns:a16="http://schemas.microsoft.com/office/drawing/2014/main" id="{E45004FD-367D-9D4A-84AA-AB4F0AE8C4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870" y="273153"/>
            <a:ext cx="3114087" cy="867214"/>
          </a:xfrm>
          <a:prstGeom prst="rect">
            <a:avLst/>
          </a:prstGeom>
        </p:spPr>
      </p:pic>
      <p:sp>
        <p:nvSpPr>
          <p:cNvPr id="7" name="Contact Information:…">
            <a:extLst>
              <a:ext uri="{FF2B5EF4-FFF2-40B4-BE49-F238E27FC236}">
                <a16:creationId xmlns:a16="http://schemas.microsoft.com/office/drawing/2014/main" id="{257DB4F5-35F8-1D42-ABF9-AF6CC2EB7672}"/>
              </a:ext>
            </a:extLst>
          </p:cNvPr>
          <p:cNvSpPr txBox="1"/>
          <p:nvPr/>
        </p:nvSpPr>
        <p:spPr>
          <a:xfrm>
            <a:off x="605824" y="5690080"/>
            <a:ext cx="4838511" cy="8334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787" tIns="50787" rIns="50787" bIns="50787" anchor="t">
            <a:spAutoFit/>
          </a:bodyPr>
          <a:lstStyle/>
          <a:p>
            <a:pPr>
              <a:spcBef>
                <a:spcPts val="1333"/>
              </a:spcBef>
              <a:defRPr sz="1800">
                <a:solidFill>
                  <a:srgbClr val="FFA747"/>
                </a:solidFill>
                <a:latin typeface="Tahoma"/>
                <a:ea typeface="Tahoma"/>
                <a:cs typeface="Tahoma"/>
                <a:sym typeface="Tahoma"/>
              </a:defRPr>
            </a:pPr>
            <a:r>
              <a:rPr lang="en-US" sz="2399" b="1" dirty="0">
                <a:latin typeface="Museo 500" panose="02000000000000000000" pitchFamily="2" charset="77"/>
              </a:rPr>
              <a:t>Presenter</a:t>
            </a:r>
            <a:r>
              <a:rPr sz="2399" b="1" dirty="0">
                <a:latin typeface="Museo 500" panose="02000000000000000000" pitchFamily="2" charset="77"/>
              </a:rPr>
              <a:t>: </a:t>
            </a:r>
          </a:p>
          <a:p>
            <a:pPr lvl="1" indent="456565">
              <a:defRPr sz="1800">
                <a:solidFill>
                  <a:srgbClr val="535353"/>
                </a:solidFill>
                <a:latin typeface="Lucida Grande"/>
                <a:ea typeface="Lucida Grande"/>
                <a:cs typeface="Lucida Grande"/>
                <a:sym typeface="Lucida Grande"/>
              </a:defRPr>
            </a:pPr>
            <a:r>
              <a:rPr lang="en-US" sz="2350" b="1" dirty="0">
                <a:latin typeface="Avenir Roman"/>
                <a:ea typeface="Lucida Grande"/>
                <a:cs typeface="Lucida Grande"/>
                <a:sym typeface="Lucida Grande"/>
              </a:rPr>
              <a:t>Bridget Jones</a:t>
            </a:r>
          </a:p>
        </p:txBody>
      </p:sp>
    </p:spTree>
    <p:extLst>
      <p:ext uri="{BB962C8B-B14F-4D97-AF65-F5344CB8AC3E}">
        <p14:creationId xmlns:p14="http://schemas.microsoft.com/office/powerpoint/2010/main" val="32430743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4E38F-8AB2-7C4A-9FE4-7DD28337DF2C}"/>
              </a:ext>
            </a:extLst>
          </p:cNvPr>
          <p:cNvSpPr>
            <a:spLocks noGrp="1"/>
          </p:cNvSpPr>
          <p:nvPr>
            <p:ph type="title"/>
          </p:nvPr>
        </p:nvSpPr>
        <p:spPr/>
        <p:txBody>
          <a:bodyPr/>
          <a:lstStyle/>
          <a:p>
            <a:r>
              <a:rPr lang="en-US" b="1" dirty="0" err="1">
                <a:solidFill>
                  <a:srgbClr val="FF9300"/>
                </a:solidFill>
                <a:latin typeface="Museo 700"/>
                <a:ea typeface="Museo 700"/>
                <a:cs typeface="Museo 700"/>
                <a:sym typeface="Museo 700"/>
              </a:rPr>
              <a:t>Scanerios</a:t>
            </a:r>
            <a:r>
              <a:rPr lang="en-US" b="1" dirty="0">
                <a:solidFill>
                  <a:srgbClr val="FF9300"/>
                </a:solidFill>
                <a:latin typeface="Museo 700"/>
                <a:ea typeface="Museo 700"/>
                <a:cs typeface="Museo 700"/>
                <a:sym typeface="Museo 700"/>
              </a:rPr>
              <a:t> </a:t>
            </a:r>
            <a:endParaRPr lang="en-US" dirty="0"/>
          </a:p>
        </p:txBody>
      </p:sp>
      <p:sp>
        <p:nvSpPr>
          <p:cNvPr id="3" name="Text Placeholder 2">
            <a:extLst>
              <a:ext uri="{FF2B5EF4-FFF2-40B4-BE49-F238E27FC236}">
                <a16:creationId xmlns:a16="http://schemas.microsoft.com/office/drawing/2014/main" id="{080BD505-959E-3947-9936-CDF251A2AE9D}"/>
              </a:ext>
            </a:extLst>
          </p:cNvPr>
          <p:cNvSpPr>
            <a:spLocks noGrp="1"/>
          </p:cNvSpPr>
          <p:nvPr>
            <p:ph type="body" idx="1"/>
          </p:nvPr>
        </p:nvSpPr>
        <p:spPr/>
        <p:txBody>
          <a:bodyPr>
            <a:normAutofit fontScale="62500" lnSpcReduction="20000"/>
          </a:bodyPr>
          <a:lstStyle/>
          <a:p>
            <a:pPr marL="514350" indent="-514350">
              <a:buFont typeface="Arial"/>
              <a:buAutoNum type="alphaUcPeriod"/>
            </a:pPr>
            <a:r>
              <a:rPr lang="en-US" dirty="0"/>
              <a:t>Your school or district office gets an urgent call from a VERIFIED requester outside of your state.  A family has arrived at their school to enroll their child and they are asking for records to be emailed to them immediately.  You send them.</a:t>
            </a:r>
          </a:p>
          <a:p>
            <a:pPr marL="0" indent="0">
              <a:buNone/>
            </a:pPr>
            <a:endParaRPr lang="en-US" dirty="0"/>
          </a:p>
          <a:p>
            <a:pPr marL="0" indent="0">
              <a:buNone/>
            </a:pPr>
            <a:r>
              <a:rPr lang="en-US" dirty="0"/>
              <a:t>Any Issues?</a:t>
            </a:r>
          </a:p>
          <a:p>
            <a:pPr marL="0" indent="0">
              <a:buNone/>
            </a:pPr>
            <a:endParaRPr lang="en-US" dirty="0"/>
          </a:p>
          <a:p>
            <a:pPr marL="514350" indent="-514350">
              <a:buAutoNum type="alphaUcPeriod"/>
            </a:pPr>
            <a:r>
              <a:rPr lang="en-US" dirty="0"/>
              <a:t>Security risk</a:t>
            </a:r>
          </a:p>
          <a:p>
            <a:pPr marL="514350" indent="-514350">
              <a:buAutoNum type="alphaUcPeriod"/>
            </a:pPr>
            <a:r>
              <a:rPr lang="en-US" dirty="0"/>
              <a:t>Liability</a:t>
            </a:r>
          </a:p>
          <a:p>
            <a:pPr marL="514350" indent="-514350">
              <a:buAutoNum type="alphaUcPeriod"/>
            </a:pPr>
            <a:r>
              <a:rPr lang="en-US" dirty="0"/>
              <a:t>FERPA Violation  </a:t>
            </a:r>
          </a:p>
          <a:p>
            <a:pPr marL="514350" indent="-514350">
              <a:buAutoNum type="alphaUcPeriod"/>
            </a:pPr>
            <a:r>
              <a:rPr lang="en-US" dirty="0"/>
              <a:t>None of the above</a:t>
            </a:r>
          </a:p>
        </p:txBody>
      </p:sp>
    </p:spTree>
    <p:extLst>
      <p:ext uri="{BB962C8B-B14F-4D97-AF65-F5344CB8AC3E}">
        <p14:creationId xmlns:p14="http://schemas.microsoft.com/office/powerpoint/2010/main" val="2627548438"/>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raditional Choice Process…">
            <a:extLst>
              <a:ext uri="{FF2B5EF4-FFF2-40B4-BE49-F238E27FC236}">
                <a16:creationId xmlns:a16="http://schemas.microsoft.com/office/drawing/2014/main" id="{2B560547-0C4A-574F-ADB5-74A954FBD994}"/>
              </a:ext>
            </a:extLst>
          </p:cNvPr>
          <p:cNvSpPr txBox="1"/>
          <p:nvPr/>
        </p:nvSpPr>
        <p:spPr>
          <a:xfrm>
            <a:off x="6635757" y="48126"/>
            <a:ext cx="5360562"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p>
            <a:pPr algn="r">
              <a:defRPr sz="2000">
                <a:latin typeface="Lucida Grande"/>
                <a:ea typeface="Lucida Grande"/>
                <a:cs typeface="Lucida Grande"/>
                <a:sym typeface="Lucida Grande"/>
              </a:defRPr>
            </a:pPr>
            <a:r>
              <a:rPr lang="en-US" sz="2400" b="1" dirty="0">
                <a:solidFill>
                  <a:srgbClr val="E99800"/>
                </a:solidFill>
              </a:rPr>
              <a:t>Before Scribbles</a:t>
            </a:r>
            <a:endParaRPr sz="2400" b="1" dirty="0">
              <a:solidFill>
                <a:srgbClr val="E99800"/>
              </a:solidFill>
            </a:endParaRPr>
          </a:p>
        </p:txBody>
      </p:sp>
      <p:pic>
        <p:nvPicPr>
          <p:cNvPr id="10" name="Picture 9">
            <a:extLst>
              <a:ext uri="{FF2B5EF4-FFF2-40B4-BE49-F238E27FC236}">
                <a16:creationId xmlns:a16="http://schemas.microsoft.com/office/drawing/2014/main" id="{64F76A8F-B14C-4E40-AC58-877DF1A8F73C}"/>
              </a:ext>
            </a:extLst>
          </p:cNvPr>
          <p:cNvPicPr>
            <a:picLocks noChangeAspect="1"/>
          </p:cNvPicPr>
          <p:nvPr/>
        </p:nvPicPr>
        <p:blipFill>
          <a:blip r:embed="rId2"/>
          <a:stretch>
            <a:fillRect/>
          </a:stretch>
        </p:blipFill>
        <p:spPr>
          <a:xfrm>
            <a:off x="1487332" y="754223"/>
            <a:ext cx="8885850" cy="4862805"/>
          </a:xfrm>
          <a:prstGeom prst="rect">
            <a:avLst/>
          </a:prstGeom>
        </p:spPr>
      </p:pic>
      <p:sp>
        <p:nvSpPr>
          <p:cNvPr id="4" name="Traditional Choice Process…">
            <a:extLst>
              <a:ext uri="{FF2B5EF4-FFF2-40B4-BE49-F238E27FC236}">
                <a16:creationId xmlns:a16="http://schemas.microsoft.com/office/drawing/2014/main" id="{2D07FA5A-563D-C94B-98B2-85814C0463EB}"/>
              </a:ext>
            </a:extLst>
          </p:cNvPr>
          <p:cNvSpPr txBox="1"/>
          <p:nvPr/>
        </p:nvSpPr>
        <p:spPr>
          <a:xfrm>
            <a:off x="396468" y="5953793"/>
            <a:ext cx="8186057" cy="7386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a:defRPr sz="2000">
                <a:latin typeface="Lucida Grande"/>
                <a:ea typeface="Lucida Grande"/>
                <a:cs typeface="Lucida Grande"/>
                <a:sym typeface="Lucida Grande"/>
              </a:defRPr>
            </a:pPr>
            <a:r>
              <a:rPr lang="en-US" sz="2400" b="1" dirty="0">
                <a:solidFill>
                  <a:schemeClr val="tx1"/>
                </a:solidFill>
              </a:rPr>
              <a:t>Lots of paper, phones calls, snail mail, faxes…</a:t>
            </a:r>
          </a:p>
          <a:p>
            <a:pPr>
              <a:defRPr sz="2000">
                <a:latin typeface="Lucida Grande"/>
                <a:ea typeface="Lucida Grande"/>
                <a:cs typeface="Lucida Grande"/>
                <a:sym typeface="Lucida Grande"/>
              </a:defRPr>
            </a:pPr>
            <a:r>
              <a:rPr lang="en-US" sz="2400" b="1" dirty="0">
                <a:solidFill>
                  <a:schemeClr val="tx1"/>
                </a:solidFill>
              </a:rPr>
              <a:t>Focused on manual processes…</a:t>
            </a:r>
            <a:endParaRPr sz="2400" b="1" dirty="0">
              <a:solidFill>
                <a:schemeClr val="tx1"/>
              </a:solidFill>
            </a:endParaRPr>
          </a:p>
        </p:txBody>
      </p:sp>
    </p:spTree>
    <p:extLst>
      <p:ext uri="{BB962C8B-B14F-4D97-AF65-F5344CB8AC3E}">
        <p14:creationId xmlns:p14="http://schemas.microsoft.com/office/powerpoint/2010/main" val="961694194"/>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
          <p:cNvSpPr txBox="1">
            <a:spLocks noChangeArrowheads="1"/>
          </p:cNvSpPr>
          <p:nvPr/>
        </p:nvSpPr>
        <p:spPr bwMode="auto">
          <a:xfrm>
            <a:off x="2665412" y="6019800"/>
            <a:ext cx="8534400" cy="381000"/>
          </a:xfrm>
          <a:prstGeom prst="rect">
            <a:avLst/>
          </a:prstGeom>
          <a:noFill/>
          <a:ln w="9525">
            <a:noFill/>
            <a:miter lim="800000"/>
            <a:headEnd/>
            <a:tailEnd/>
          </a:ln>
        </p:spPr>
        <p:txBody>
          <a:bodyPr lIns="91429" tIns="45714" rIns="91429" bIns="45714"/>
          <a:lstStyle/>
          <a:p>
            <a:pPr>
              <a:buClr>
                <a:schemeClr val="accent2"/>
              </a:buClr>
            </a:pPr>
            <a:endParaRPr lang="en-US" dirty="0">
              <a:latin typeface="Tahoma" pitchFamily="-65" charset="0"/>
              <a:cs typeface="Tahoma" pitchFamily="-65" charset="0"/>
            </a:endParaRPr>
          </a:p>
        </p:txBody>
      </p:sp>
      <p:sp>
        <p:nvSpPr>
          <p:cNvPr id="5" name="Traditional Choice Process…">
            <a:extLst>
              <a:ext uri="{FF2B5EF4-FFF2-40B4-BE49-F238E27FC236}">
                <a16:creationId xmlns:a16="http://schemas.microsoft.com/office/drawing/2014/main" id="{64F976DE-444C-B44D-A116-767A98C27F29}"/>
              </a:ext>
            </a:extLst>
          </p:cNvPr>
          <p:cNvSpPr txBox="1"/>
          <p:nvPr/>
        </p:nvSpPr>
        <p:spPr>
          <a:xfrm>
            <a:off x="6425147" y="11122"/>
            <a:ext cx="5615183"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algn="r">
              <a:defRPr sz="2000">
                <a:latin typeface="Lucida Grande"/>
                <a:ea typeface="Lucida Grande"/>
                <a:cs typeface="Lucida Grande"/>
                <a:sym typeface="Lucida Grande"/>
              </a:defRPr>
            </a:pPr>
            <a:endParaRPr lang="en-US" sz="2400" b="1" dirty="0">
              <a:solidFill>
                <a:srgbClr val="E99800"/>
              </a:solidFill>
            </a:endParaRPr>
          </a:p>
        </p:txBody>
      </p:sp>
      <p:graphicFrame>
        <p:nvGraphicFramePr>
          <p:cNvPr id="9" name="Diagram 8">
            <a:extLst>
              <a:ext uri="{FF2B5EF4-FFF2-40B4-BE49-F238E27FC236}">
                <a16:creationId xmlns:a16="http://schemas.microsoft.com/office/drawing/2014/main" id="{6B29E20F-2D22-254E-B72A-8C0C244555BC}"/>
              </a:ext>
            </a:extLst>
          </p:cNvPr>
          <p:cNvGraphicFramePr/>
          <p:nvPr/>
        </p:nvGraphicFramePr>
        <p:xfrm>
          <a:off x="2082800" y="160319"/>
          <a:ext cx="7653866" cy="65782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raditional Choice Process…">
            <a:extLst>
              <a:ext uri="{FF2B5EF4-FFF2-40B4-BE49-F238E27FC236}">
                <a16:creationId xmlns:a16="http://schemas.microsoft.com/office/drawing/2014/main" id="{62DF171B-4926-0A4C-8716-1CD470868D49}"/>
              </a:ext>
            </a:extLst>
          </p:cNvPr>
          <p:cNvSpPr txBox="1"/>
          <p:nvPr/>
        </p:nvSpPr>
        <p:spPr>
          <a:xfrm>
            <a:off x="5680364" y="11122"/>
            <a:ext cx="6359967"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algn="r">
              <a:defRPr sz="2000">
                <a:latin typeface="Lucida Grande"/>
                <a:ea typeface="Lucida Grande"/>
                <a:cs typeface="Lucida Grande"/>
                <a:sym typeface="Lucida Grande"/>
              </a:defRPr>
            </a:pPr>
            <a:r>
              <a:rPr lang="en-US" sz="2400" b="1" dirty="0">
                <a:solidFill>
                  <a:srgbClr val="E99800"/>
                </a:solidFill>
              </a:rPr>
              <a:t>A Comprehensive Approach </a:t>
            </a:r>
          </a:p>
        </p:txBody>
      </p:sp>
      <p:pic>
        <p:nvPicPr>
          <p:cNvPr id="7" name="Picture 6">
            <a:extLst>
              <a:ext uri="{FF2B5EF4-FFF2-40B4-BE49-F238E27FC236}">
                <a16:creationId xmlns:a16="http://schemas.microsoft.com/office/drawing/2014/main" id="{C0EDBC2A-340B-F64E-A63E-E7C22FE414D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1399" y="164922"/>
            <a:ext cx="2995874" cy="859282"/>
          </a:xfrm>
          <a:prstGeom prst="rect">
            <a:avLst/>
          </a:prstGeom>
        </p:spPr>
      </p:pic>
    </p:spTree>
    <p:extLst>
      <p:ext uri="{BB962C8B-B14F-4D97-AF65-F5344CB8AC3E}">
        <p14:creationId xmlns:p14="http://schemas.microsoft.com/office/powerpoint/2010/main" val="2256804595"/>
      </p:ext>
    </p:extLst>
  </p:cSld>
  <p:clrMapOvr>
    <a:masterClrMapping/>
  </p:clrMapOvr>
  <p:transition advTm="6883">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
          <p:cNvSpPr txBox="1">
            <a:spLocks noChangeArrowheads="1"/>
          </p:cNvSpPr>
          <p:nvPr/>
        </p:nvSpPr>
        <p:spPr bwMode="auto">
          <a:xfrm>
            <a:off x="2665412" y="6019800"/>
            <a:ext cx="8534400" cy="381000"/>
          </a:xfrm>
          <a:prstGeom prst="rect">
            <a:avLst/>
          </a:prstGeom>
          <a:noFill/>
          <a:ln w="9525">
            <a:noFill/>
            <a:miter lim="800000"/>
            <a:headEnd/>
            <a:tailEnd/>
          </a:ln>
        </p:spPr>
        <p:txBody>
          <a:bodyPr lIns="91429" tIns="45714" rIns="91429" bIns="45714"/>
          <a:lstStyle/>
          <a:p>
            <a:pPr>
              <a:buClr>
                <a:schemeClr val="accent2"/>
              </a:buClr>
            </a:pPr>
            <a:endParaRPr lang="en-US" dirty="0">
              <a:latin typeface="Tahoma" pitchFamily="-65" charset="0"/>
              <a:cs typeface="Tahoma" pitchFamily="-65" charset="0"/>
            </a:endParaRPr>
          </a:p>
        </p:txBody>
      </p:sp>
      <p:graphicFrame>
        <p:nvGraphicFramePr>
          <p:cNvPr id="14" name="Diagram 13"/>
          <p:cNvGraphicFramePr/>
          <p:nvPr/>
        </p:nvGraphicFramePr>
        <p:xfrm>
          <a:off x="2184149" y="831273"/>
          <a:ext cx="7638724" cy="55695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raditional Choice Process…">
            <a:extLst>
              <a:ext uri="{FF2B5EF4-FFF2-40B4-BE49-F238E27FC236}">
                <a16:creationId xmlns:a16="http://schemas.microsoft.com/office/drawing/2014/main" id="{64F976DE-444C-B44D-A116-767A98C27F29}"/>
              </a:ext>
            </a:extLst>
          </p:cNvPr>
          <p:cNvSpPr txBox="1"/>
          <p:nvPr/>
        </p:nvSpPr>
        <p:spPr>
          <a:xfrm>
            <a:off x="5680364" y="11122"/>
            <a:ext cx="6359967"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algn="r">
              <a:defRPr sz="2000">
                <a:latin typeface="Lucida Grande"/>
                <a:ea typeface="Lucida Grande"/>
                <a:cs typeface="Lucida Grande"/>
                <a:sym typeface="Lucida Grande"/>
              </a:defRPr>
            </a:pPr>
            <a:r>
              <a:rPr lang="en-US" sz="2400" b="1" dirty="0">
                <a:solidFill>
                  <a:srgbClr val="E99800"/>
                </a:solidFill>
              </a:rPr>
              <a:t>How are transfers are processed today?</a:t>
            </a:r>
          </a:p>
        </p:txBody>
      </p:sp>
      <p:pic>
        <p:nvPicPr>
          <p:cNvPr id="6" name="Picture 5">
            <a:extLst>
              <a:ext uri="{FF2B5EF4-FFF2-40B4-BE49-F238E27FC236}">
                <a16:creationId xmlns:a16="http://schemas.microsoft.com/office/drawing/2014/main" id="{514634E3-22A1-C945-94AF-2391490A0E8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1399" y="164922"/>
            <a:ext cx="2995874" cy="859282"/>
          </a:xfrm>
          <a:prstGeom prst="rect">
            <a:avLst/>
          </a:prstGeom>
        </p:spPr>
      </p:pic>
    </p:spTree>
    <p:extLst>
      <p:ext uri="{BB962C8B-B14F-4D97-AF65-F5344CB8AC3E}">
        <p14:creationId xmlns:p14="http://schemas.microsoft.com/office/powerpoint/2010/main" val="3855247641"/>
      </p:ext>
    </p:extLst>
  </p:cSld>
  <p:clrMapOvr>
    <a:masterClrMapping/>
  </p:clrMapOvr>
  <p:transition advTm="6883">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raditional Choice Process…">
            <a:extLst>
              <a:ext uri="{FF2B5EF4-FFF2-40B4-BE49-F238E27FC236}">
                <a16:creationId xmlns:a16="http://schemas.microsoft.com/office/drawing/2014/main" id="{2B560547-0C4A-574F-ADB5-74A954FBD994}"/>
              </a:ext>
            </a:extLst>
          </p:cNvPr>
          <p:cNvSpPr txBox="1"/>
          <p:nvPr/>
        </p:nvSpPr>
        <p:spPr>
          <a:xfrm>
            <a:off x="6603225" y="95807"/>
            <a:ext cx="5360562"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p>
            <a:pPr algn="r">
              <a:defRPr sz="2000">
                <a:latin typeface="Lucida Grande"/>
                <a:ea typeface="Lucida Grande"/>
                <a:cs typeface="Lucida Grande"/>
                <a:sym typeface="Lucida Grande"/>
              </a:defRPr>
            </a:pPr>
            <a:r>
              <a:rPr lang="en-US" sz="2400" b="1" dirty="0">
                <a:solidFill>
                  <a:srgbClr val="E99800"/>
                </a:solidFill>
              </a:rPr>
              <a:t>Client Success</a:t>
            </a:r>
            <a:endParaRPr sz="2400" b="1" dirty="0">
              <a:solidFill>
                <a:srgbClr val="E99800"/>
              </a:solidFill>
            </a:endParaRPr>
          </a:p>
        </p:txBody>
      </p:sp>
      <p:pic>
        <p:nvPicPr>
          <p:cNvPr id="3" name="Picture 2">
            <a:extLst>
              <a:ext uri="{FF2B5EF4-FFF2-40B4-BE49-F238E27FC236}">
                <a16:creationId xmlns:a16="http://schemas.microsoft.com/office/drawing/2014/main" id="{45DAE0B9-DF9F-AA4E-901D-BD23A7D86ECC}"/>
              </a:ext>
            </a:extLst>
          </p:cNvPr>
          <p:cNvPicPr>
            <a:picLocks noChangeAspect="1"/>
          </p:cNvPicPr>
          <p:nvPr/>
        </p:nvPicPr>
        <p:blipFill>
          <a:blip r:embed="rId2"/>
          <a:stretch>
            <a:fillRect/>
          </a:stretch>
        </p:blipFill>
        <p:spPr>
          <a:xfrm>
            <a:off x="1470374" y="814776"/>
            <a:ext cx="8474740" cy="5003466"/>
          </a:xfrm>
          <a:prstGeom prst="rect">
            <a:avLst/>
          </a:prstGeom>
        </p:spPr>
      </p:pic>
      <p:sp>
        <p:nvSpPr>
          <p:cNvPr id="4" name="Traditional Choice Process…">
            <a:extLst>
              <a:ext uri="{FF2B5EF4-FFF2-40B4-BE49-F238E27FC236}">
                <a16:creationId xmlns:a16="http://schemas.microsoft.com/office/drawing/2014/main" id="{3C3865E6-35A4-424C-B198-0FF11234AE69}"/>
              </a:ext>
            </a:extLst>
          </p:cNvPr>
          <p:cNvSpPr txBox="1"/>
          <p:nvPr/>
        </p:nvSpPr>
        <p:spPr>
          <a:xfrm>
            <a:off x="728480" y="6167879"/>
            <a:ext cx="8555026"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a:defRPr sz="2000">
                <a:latin typeface="Lucida Grande"/>
                <a:ea typeface="Lucida Grande"/>
                <a:cs typeface="Lucida Grande"/>
                <a:sym typeface="Lucida Grande"/>
              </a:defRPr>
            </a:pPr>
            <a:r>
              <a:rPr lang="en-US" sz="2400" b="1" dirty="0">
                <a:solidFill>
                  <a:schemeClr val="tx1"/>
                </a:solidFill>
              </a:rPr>
              <a:t>Automated, happy and focused on student success… </a:t>
            </a:r>
            <a:endParaRPr sz="2400" b="1" dirty="0">
              <a:solidFill>
                <a:schemeClr val="tx1"/>
              </a:solidFill>
            </a:endParaRPr>
          </a:p>
        </p:txBody>
      </p:sp>
    </p:spTree>
    <p:extLst>
      <p:ext uri="{BB962C8B-B14F-4D97-AF65-F5344CB8AC3E}">
        <p14:creationId xmlns:p14="http://schemas.microsoft.com/office/powerpoint/2010/main" val="2012464857"/>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CA218F9-3A38-4045-BC0B-67C56134B3BB}"/>
              </a:ext>
            </a:extLst>
          </p:cNvPr>
          <p:cNvSpPr>
            <a:spLocks noGrp="1"/>
          </p:cNvSpPr>
          <p:nvPr>
            <p:ph type="ctrTitle"/>
          </p:nvPr>
        </p:nvSpPr>
        <p:spPr>
          <a:xfrm>
            <a:off x="3192378" y="246908"/>
            <a:ext cx="9211787" cy="571240"/>
          </a:xfrm>
        </p:spPr>
        <p:txBody>
          <a:bodyPr>
            <a:noAutofit/>
          </a:bodyPr>
          <a:lstStyle/>
          <a:p>
            <a:r>
              <a:rPr lang="en-US" dirty="0"/>
              <a:t> </a:t>
            </a:r>
            <a:endParaRPr lang="en-US" sz="3200" b="1" dirty="0">
              <a:latin typeface="Heiti TC Medium" pitchFamily="2" charset="-128"/>
              <a:ea typeface="Heiti TC Medium" pitchFamily="2" charset="-128"/>
              <a:cs typeface="Tahoma" panose="020B0604030504040204" pitchFamily="34" charset="0"/>
            </a:endParaRPr>
          </a:p>
        </p:txBody>
      </p:sp>
      <p:sp>
        <p:nvSpPr>
          <p:cNvPr id="13" name="Title 1">
            <a:extLst>
              <a:ext uri="{FF2B5EF4-FFF2-40B4-BE49-F238E27FC236}">
                <a16:creationId xmlns:a16="http://schemas.microsoft.com/office/drawing/2014/main" id="{7E02B353-3668-B547-8B76-2FDBA2AEF0C2}"/>
              </a:ext>
            </a:extLst>
          </p:cNvPr>
          <p:cNvSpPr txBox="1">
            <a:spLocks/>
          </p:cNvSpPr>
          <p:nvPr/>
        </p:nvSpPr>
        <p:spPr>
          <a:xfrm>
            <a:off x="-1595391" y="-410209"/>
            <a:ext cx="9211787" cy="1035210"/>
          </a:xfrm>
          <a:prstGeom prst="rect">
            <a:avLst/>
          </a:prstGeom>
        </p:spPr>
        <p:txBody>
          <a:bodyPr vert="horz" lIns="91440" tIns="45720" rIns="91440" bIns="45720" rtlCol="0" anchor="b">
            <a:noAutofit/>
          </a:bodyPr>
          <a:lstStyle>
            <a:lvl1pPr algn="ctr" defTabSz="1218895" rtl="0" eaLnBrk="1" latinLnBrk="0" hangingPunct="1">
              <a:lnSpc>
                <a:spcPct val="90000"/>
              </a:lnSpc>
              <a:spcBef>
                <a:spcPct val="0"/>
              </a:spcBef>
              <a:buNone/>
              <a:defRPr sz="7998" kern="1200">
                <a:solidFill>
                  <a:schemeClr val="tx1"/>
                </a:solidFill>
                <a:latin typeface="+mj-lt"/>
                <a:ea typeface="+mj-ea"/>
                <a:cs typeface="+mj-cs"/>
              </a:defRPr>
            </a:lvl1pPr>
          </a:lstStyle>
          <a:p>
            <a:endParaRPr lang="en-US" sz="3200" b="1" dirty="0">
              <a:solidFill>
                <a:schemeClr val="bg1"/>
              </a:solidFill>
              <a:latin typeface="Heiti TC Medium" pitchFamily="2" charset="-128"/>
              <a:ea typeface="Heiti TC Medium" pitchFamily="2" charset="-128"/>
              <a:cs typeface="Tahoma" panose="020B0604030504040204" pitchFamily="34" charset="0"/>
            </a:endParaRPr>
          </a:p>
        </p:txBody>
      </p:sp>
      <p:sp>
        <p:nvSpPr>
          <p:cNvPr id="2" name="Rectangle 1">
            <a:extLst>
              <a:ext uri="{FF2B5EF4-FFF2-40B4-BE49-F238E27FC236}">
                <a16:creationId xmlns:a16="http://schemas.microsoft.com/office/drawing/2014/main" id="{F3F85641-93C3-4649-806E-41E535FC3081}"/>
              </a:ext>
            </a:extLst>
          </p:cNvPr>
          <p:cNvSpPr/>
          <p:nvPr/>
        </p:nvSpPr>
        <p:spPr>
          <a:xfrm rot="21029167">
            <a:off x="3415444" y="1630071"/>
            <a:ext cx="4030270" cy="2400657"/>
          </a:xfrm>
          <a:prstGeom prst="rect">
            <a:avLst/>
          </a:prstGeom>
          <a:noFill/>
          <a:ln>
            <a:noFill/>
          </a:ln>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7500" b="1" dirty="0">
                <a:ln w="22225">
                  <a:solidFill>
                    <a:schemeClr val="accent2"/>
                  </a:solidFill>
                  <a:prstDash val="solid"/>
                </a:ln>
                <a:solidFill>
                  <a:schemeClr val="accent2"/>
                </a:solidFill>
                <a:latin typeface="Lucida Handwriting" panose="03010101010101010101" pitchFamily="66" charset="77"/>
              </a:rPr>
              <a:t>Thank </a:t>
            </a:r>
          </a:p>
          <a:p>
            <a:pPr algn="ctr"/>
            <a:r>
              <a:rPr lang="en-US" sz="7500" b="1" dirty="0">
                <a:ln w="22225">
                  <a:solidFill>
                    <a:schemeClr val="accent2"/>
                  </a:solidFill>
                  <a:prstDash val="solid"/>
                </a:ln>
                <a:solidFill>
                  <a:schemeClr val="accent2"/>
                </a:solidFill>
                <a:latin typeface="Lucida Handwriting" panose="03010101010101010101" pitchFamily="66" charset="77"/>
              </a:rPr>
              <a:t>You!!!!</a:t>
            </a:r>
          </a:p>
        </p:txBody>
      </p:sp>
      <p:sp>
        <p:nvSpPr>
          <p:cNvPr id="3" name="TextBox 2">
            <a:extLst>
              <a:ext uri="{FF2B5EF4-FFF2-40B4-BE49-F238E27FC236}">
                <a16:creationId xmlns:a16="http://schemas.microsoft.com/office/drawing/2014/main" id="{7784F3CA-6DFD-FF40-9881-5381AE71B497}"/>
              </a:ext>
            </a:extLst>
          </p:cNvPr>
          <p:cNvSpPr txBox="1"/>
          <p:nvPr/>
        </p:nvSpPr>
        <p:spPr>
          <a:xfrm>
            <a:off x="305999" y="5370786"/>
            <a:ext cx="3627916" cy="1323439"/>
          </a:xfrm>
          <a:prstGeom prst="rect">
            <a:avLst/>
          </a:prstGeom>
          <a:noFill/>
        </p:spPr>
        <p:txBody>
          <a:bodyPr wrap="none" rtlCol="0">
            <a:spAutoFit/>
          </a:bodyPr>
          <a:lstStyle/>
          <a:p>
            <a:r>
              <a:rPr lang="en-US" sz="2000" dirty="0">
                <a:latin typeface="Rockwell" panose="02060603020205020403" pitchFamily="18" charset="77"/>
              </a:rPr>
              <a:t>Bridget Jones</a:t>
            </a:r>
          </a:p>
          <a:p>
            <a:r>
              <a:rPr lang="en-US" sz="2000" dirty="0">
                <a:latin typeface="Rockwell" panose="02060603020205020403" pitchFamily="18" charset="77"/>
              </a:rPr>
              <a:t>Scribbles Software</a:t>
            </a:r>
          </a:p>
          <a:p>
            <a:r>
              <a:rPr lang="en-US" sz="2000" dirty="0">
                <a:latin typeface="Rockwell" panose="02060603020205020403" pitchFamily="18" charset="77"/>
              </a:rPr>
              <a:t>Product Marketing Manager</a:t>
            </a:r>
          </a:p>
          <a:p>
            <a:r>
              <a:rPr lang="en-US" sz="2000" dirty="0" err="1">
                <a:latin typeface="Rockwell" panose="02060603020205020403" pitchFamily="18" charset="77"/>
              </a:rPr>
              <a:t>Bridget.Jones@scribsoft.com</a:t>
            </a:r>
            <a:endParaRPr lang="en-US" sz="2000" dirty="0">
              <a:latin typeface="Rockwell" panose="02060603020205020403" pitchFamily="18" charset="77"/>
            </a:endParaRPr>
          </a:p>
        </p:txBody>
      </p:sp>
      <p:pic>
        <p:nvPicPr>
          <p:cNvPr id="8" name="Picture 7">
            <a:extLst>
              <a:ext uri="{FF2B5EF4-FFF2-40B4-BE49-F238E27FC236}">
                <a16:creationId xmlns:a16="http://schemas.microsoft.com/office/drawing/2014/main" id="{F4819FFD-C439-4240-935A-C950C7E0B55A}"/>
              </a:ext>
            </a:extLst>
          </p:cNvPr>
          <p:cNvPicPr>
            <a:picLocks noChangeAspect="1"/>
          </p:cNvPicPr>
          <p:nvPr/>
        </p:nvPicPr>
        <p:blipFill>
          <a:blip r:embed="rId2"/>
          <a:stretch>
            <a:fillRect/>
          </a:stretch>
        </p:blipFill>
        <p:spPr>
          <a:xfrm>
            <a:off x="8061955" y="5185035"/>
            <a:ext cx="3820871" cy="1235416"/>
          </a:xfrm>
          <a:prstGeom prst="rect">
            <a:avLst/>
          </a:prstGeom>
        </p:spPr>
      </p:pic>
    </p:spTree>
    <p:extLst>
      <p:ext uri="{BB962C8B-B14F-4D97-AF65-F5344CB8AC3E}">
        <p14:creationId xmlns:p14="http://schemas.microsoft.com/office/powerpoint/2010/main" val="1684362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raditional Choice Process…">
            <a:extLst>
              <a:ext uri="{FF2B5EF4-FFF2-40B4-BE49-F238E27FC236}">
                <a16:creationId xmlns:a16="http://schemas.microsoft.com/office/drawing/2014/main" id="{2B560547-0C4A-574F-ADB5-74A954FBD994}"/>
              </a:ext>
            </a:extLst>
          </p:cNvPr>
          <p:cNvSpPr txBox="1"/>
          <p:nvPr/>
        </p:nvSpPr>
        <p:spPr>
          <a:xfrm>
            <a:off x="6759979" y="17431"/>
            <a:ext cx="5360562"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p>
            <a:pPr algn="r">
              <a:defRPr sz="2000">
                <a:latin typeface="Lucida Grande"/>
                <a:ea typeface="Lucida Grande"/>
                <a:cs typeface="Lucida Grande"/>
                <a:sym typeface="Lucida Grande"/>
              </a:defRPr>
            </a:pPr>
            <a:r>
              <a:rPr lang="en-US" sz="2400" b="1" dirty="0">
                <a:solidFill>
                  <a:srgbClr val="E99800"/>
                </a:solidFill>
              </a:rPr>
              <a:t>About Us</a:t>
            </a:r>
            <a:endParaRPr sz="2400" b="1" dirty="0">
              <a:solidFill>
                <a:srgbClr val="E99800"/>
              </a:solidFill>
            </a:endParaRPr>
          </a:p>
        </p:txBody>
      </p:sp>
      <p:sp>
        <p:nvSpPr>
          <p:cNvPr id="7" name="Traditional Choice Process…">
            <a:extLst>
              <a:ext uri="{FF2B5EF4-FFF2-40B4-BE49-F238E27FC236}">
                <a16:creationId xmlns:a16="http://schemas.microsoft.com/office/drawing/2014/main" id="{E38758AD-E3F6-2549-89D7-124D4A4604F7}"/>
              </a:ext>
            </a:extLst>
          </p:cNvPr>
          <p:cNvSpPr txBox="1"/>
          <p:nvPr/>
        </p:nvSpPr>
        <p:spPr>
          <a:xfrm>
            <a:off x="272079" y="5237249"/>
            <a:ext cx="5360562" cy="2769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p>
            <a:pPr>
              <a:defRPr sz="2000">
                <a:latin typeface="Lucida Grande"/>
                <a:ea typeface="Lucida Grande"/>
                <a:cs typeface="Lucida Grande"/>
                <a:sym typeface="Lucida Grande"/>
              </a:defRPr>
            </a:pPr>
            <a:r>
              <a:rPr lang="en-US" sz="1800" b="1" dirty="0">
                <a:solidFill>
                  <a:schemeClr val="tx1"/>
                </a:solidFill>
              </a:rPr>
              <a:t>Supporting Virginia:</a:t>
            </a:r>
            <a:endParaRPr sz="1800" b="1" dirty="0">
              <a:solidFill>
                <a:schemeClr val="tx1"/>
              </a:solidFill>
            </a:endParaRPr>
          </a:p>
        </p:txBody>
      </p:sp>
      <p:pic>
        <p:nvPicPr>
          <p:cNvPr id="9" name="Picture 8">
            <a:extLst>
              <a:ext uri="{FF2B5EF4-FFF2-40B4-BE49-F238E27FC236}">
                <a16:creationId xmlns:a16="http://schemas.microsoft.com/office/drawing/2014/main" id="{3156B18F-E501-AE40-9C49-590A58E49507}"/>
              </a:ext>
            </a:extLst>
          </p:cNvPr>
          <p:cNvPicPr>
            <a:picLocks noChangeAspect="1"/>
          </p:cNvPicPr>
          <p:nvPr/>
        </p:nvPicPr>
        <p:blipFill>
          <a:blip r:embed="rId2"/>
          <a:stretch>
            <a:fillRect/>
          </a:stretch>
        </p:blipFill>
        <p:spPr>
          <a:xfrm>
            <a:off x="1780674" y="5551913"/>
            <a:ext cx="1963007" cy="1119258"/>
          </a:xfrm>
          <a:prstGeom prst="rect">
            <a:avLst/>
          </a:prstGeom>
        </p:spPr>
      </p:pic>
      <p:pic>
        <p:nvPicPr>
          <p:cNvPr id="10" name="Picture 9">
            <a:extLst>
              <a:ext uri="{FF2B5EF4-FFF2-40B4-BE49-F238E27FC236}">
                <a16:creationId xmlns:a16="http://schemas.microsoft.com/office/drawing/2014/main" id="{C3313C6B-20B1-CD4A-AE3C-9949187F518E}"/>
              </a:ext>
            </a:extLst>
          </p:cNvPr>
          <p:cNvPicPr>
            <a:picLocks noChangeAspect="1"/>
          </p:cNvPicPr>
          <p:nvPr/>
        </p:nvPicPr>
        <p:blipFill>
          <a:blip r:embed="rId3"/>
          <a:stretch>
            <a:fillRect/>
          </a:stretch>
        </p:blipFill>
        <p:spPr>
          <a:xfrm>
            <a:off x="4828674" y="5550629"/>
            <a:ext cx="1499868" cy="1139245"/>
          </a:xfrm>
          <a:prstGeom prst="rect">
            <a:avLst/>
          </a:prstGeom>
        </p:spPr>
      </p:pic>
      <p:sp>
        <p:nvSpPr>
          <p:cNvPr id="11" name="TextBox 10">
            <a:extLst>
              <a:ext uri="{FF2B5EF4-FFF2-40B4-BE49-F238E27FC236}">
                <a16:creationId xmlns:a16="http://schemas.microsoft.com/office/drawing/2014/main" id="{14E071D8-0D67-9B47-9DD7-82072A32817A}"/>
              </a:ext>
            </a:extLst>
          </p:cNvPr>
          <p:cNvSpPr txBox="1"/>
          <p:nvPr/>
        </p:nvSpPr>
        <p:spPr>
          <a:xfrm>
            <a:off x="221673" y="716626"/>
            <a:ext cx="11774646" cy="1815882"/>
          </a:xfrm>
          <a:prstGeom prst="rect">
            <a:avLst/>
          </a:prstGeom>
          <a:noFill/>
        </p:spPr>
        <p:txBody>
          <a:bodyPr wrap="square" rtlCol="0">
            <a:spAutoFit/>
          </a:bodyPr>
          <a:lstStyle/>
          <a:p>
            <a:pPr algn="ctr"/>
            <a:r>
              <a:rPr lang="en-US" sz="2800" b="1" dirty="0">
                <a:solidFill>
                  <a:srgbClr val="15A4E6"/>
                </a:solidFill>
                <a:latin typeface="Calibri" panose="020F0502020204030204" pitchFamily="34" charset="0"/>
                <a:cs typeface="Calibri" panose="020F0502020204030204" pitchFamily="34" charset="0"/>
              </a:rPr>
              <a:t>We believe that </a:t>
            </a:r>
            <a:r>
              <a:rPr lang="en-US" sz="2800" b="1" i="1" dirty="0">
                <a:solidFill>
                  <a:srgbClr val="E99800"/>
                </a:solidFill>
                <a:latin typeface="Calibri" panose="020F0502020204030204" pitchFamily="34" charset="0"/>
                <a:cs typeface="Calibri" panose="020F0502020204030204" pitchFamily="34" charset="0"/>
              </a:rPr>
              <a:t>equitable access </a:t>
            </a:r>
            <a:r>
              <a:rPr lang="en-US" sz="2800" b="1" dirty="0">
                <a:solidFill>
                  <a:srgbClr val="15A4E6"/>
                </a:solidFill>
                <a:latin typeface="Calibri" panose="020F0502020204030204" pitchFamily="34" charset="0"/>
                <a:cs typeface="Calibri" panose="020F0502020204030204" pitchFamily="34" charset="0"/>
              </a:rPr>
              <a:t>to government is a right and not a privilege. </a:t>
            </a:r>
          </a:p>
          <a:p>
            <a:pPr algn="ctr"/>
            <a:r>
              <a:rPr lang="en-US" sz="2800" b="1" dirty="0">
                <a:solidFill>
                  <a:srgbClr val="15A4E6"/>
                </a:solidFill>
                <a:latin typeface="Calibri" panose="020F0502020204030204" pitchFamily="34" charset="0"/>
                <a:cs typeface="Calibri" panose="020F0502020204030204" pitchFamily="34" charset="0"/>
              </a:rPr>
              <a:t>Therefore, our mission is to </a:t>
            </a:r>
            <a:r>
              <a:rPr lang="en-US" sz="2800" b="1" i="1" dirty="0">
                <a:solidFill>
                  <a:srgbClr val="E99800"/>
                </a:solidFill>
                <a:latin typeface="Calibri" panose="020F0502020204030204" pitchFamily="34" charset="0"/>
                <a:cs typeface="Calibri" panose="020F0502020204030204" pitchFamily="34" charset="0"/>
              </a:rPr>
              <a:t>engage the community </a:t>
            </a:r>
            <a:r>
              <a:rPr lang="en-US" sz="2800" b="1" dirty="0">
                <a:solidFill>
                  <a:srgbClr val="15A4E6"/>
                </a:solidFill>
                <a:latin typeface="Calibri" panose="020F0502020204030204" pitchFamily="34" charset="0"/>
                <a:cs typeface="Calibri" panose="020F0502020204030204" pitchFamily="34" charset="0"/>
              </a:rPr>
              <a:t>by providing </a:t>
            </a:r>
            <a:r>
              <a:rPr lang="en-US" sz="2800" b="1" i="1" dirty="0">
                <a:solidFill>
                  <a:srgbClr val="E99800"/>
                </a:solidFill>
                <a:latin typeface="Calibri" panose="020F0502020204030204" pitchFamily="34" charset="0"/>
                <a:cs typeface="Calibri" panose="020F0502020204030204" pitchFamily="34" charset="0"/>
              </a:rPr>
              <a:t>equitable</a:t>
            </a:r>
            <a:r>
              <a:rPr lang="en-US" sz="2800" b="1" dirty="0">
                <a:solidFill>
                  <a:srgbClr val="15A4E6"/>
                </a:solidFill>
                <a:latin typeface="Calibri" panose="020F0502020204030204" pitchFamily="34" charset="0"/>
                <a:cs typeface="Calibri" panose="020F0502020204030204" pitchFamily="34" charset="0"/>
              </a:rPr>
              <a:t>, </a:t>
            </a:r>
            <a:r>
              <a:rPr lang="en-US" sz="2800" b="1" i="1" dirty="0">
                <a:solidFill>
                  <a:srgbClr val="E99800"/>
                </a:solidFill>
                <a:latin typeface="Calibri" panose="020F0502020204030204" pitchFamily="34" charset="0"/>
                <a:cs typeface="Calibri" panose="020F0502020204030204" pitchFamily="34" charset="0"/>
              </a:rPr>
              <a:t>open access </a:t>
            </a:r>
            <a:r>
              <a:rPr lang="en-US" sz="2800" b="1" dirty="0">
                <a:solidFill>
                  <a:srgbClr val="15A4E6"/>
                </a:solidFill>
                <a:latin typeface="Calibri" panose="020F0502020204030204" pitchFamily="34" charset="0"/>
                <a:cs typeface="Calibri" panose="020F0502020204030204" pitchFamily="34" charset="0"/>
              </a:rPr>
              <a:t>to school district resources and programs throughout the student lifecycle - beginning with enrollment and continuing post graduation.</a:t>
            </a:r>
          </a:p>
        </p:txBody>
      </p:sp>
      <p:sp>
        <p:nvSpPr>
          <p:cNvPr id="12" name="TextBox 11">
            <a:extLst>
              <a:ext uri="{FF2B5EF4-FFF2-40B4-BE49-F238E27FC236}">
                <a16:creationId xmlns:a16="http://schemas.microsoft.com/office/drawing/2014/main" id="{2D8DA7A7-BE5B-EE4C-899A-77E79A89E0BC}"/>
              </a:ext>
            </a:extLst>
          </p:cNvPr>
          <p:cNvSpPr txBox="1"/>
          <p:nvPr/>
        </p:nvSpPr>
        <p:spPr>
          <a:xfrm>
            <a:off x="1264151" y="2524972"/>
            <a:ext cx="10732168" cy="2693045"/>
          </a:xfrm>
          <a:prstGeom prst="rect">
            <a:avLst/>
          </a:prstGeom>
          <a:noFill/>
        </p:spPr>
        <p:txBody>
          <a:bodyPr wrap="square" rtlCol="0">
            <a:spAutoFit/>
          </a:bodyPr>
          <a:lstStyle/>
          <a:p>
            <a:pPr marL="342900" lvl="3" indent="-342900">
              <a:spcAft>
                <a:spcPts val="600"/>
              </a:spcAft>
              <a:buFont typeface="Arial" panose="020B0604020202020204" pitchFamily="34" charset="0"/>
              <a:buChar char="•"/>
            </a:pPr>
            <a:r>
              <a:rPr lang="en-US" sz="2400" dirty="0">
                <a:latin typeface="Calibri"/>
                <a:cs typeface="Calibri"/>
              </a:rPr>
              <a:t>Hosted, SaaS Applications designed exclusively for K-12 School Districts</a:t>
            </a:r>
          </a:p>
          <a:p>
            <a:pPr marL="342900" lvl="3" indent="-342900">
              <a:spcAft>
                <a:spcPts val="600"/>
              </a:spcAft>
              <a:buFont typeface="Arial" panose="020B0604020202020204" pitchFamily="34" charset="0"/>
              <a:buChar char="•"/>
            </a:pPr>
            <a:r>
              <a:rPr lang="en-US" sz="2400" dirty="0">
                <a:latin typeface="Calibri"/>
                <a:cs typeface="Calibri"/>
              </a:rPr>
              <a:t>19 of the Top 30 School Districts in the US (14 in Virginia)</a:t>
            </a:r>
          </a:p>
          <a:p>
            <a:pPr marL="342900" lvl="3" indent="-342900">
              <a:spcAft>
                <a:spcPts val="600"/>
              </a:spcAft>
              <a:buFont typeface="Arial" panose="020B0604020202020204" pitchFamily="34" charset="0"/>
              <a:buChar char="•"/>
            </a:pPr>
            <a:r>
              <a:rPr lang="en-US" sz="2400" dirty="0">
                <a:latin typeface="Calibri"/>
                <a:cs typeface="Calibri"/>
              </a:rPr>
              <a:t>Serving &gt;10,000 Schools and Districts (over 11 Millions Students)</a:t>
            </a:r>
          </a:p>
          <a:p>
            <a:pPr marL="342900" lvl="3" indent="-342900">
              <a:spcAft>
                <a:spcPts val="600"/>
              </a:spcAft>
              <a:buFont typeface="Arial" panose="020B0604020202020204" pitchFamily="34" charset="0"/>
              <a:buChar char="•"/>
            </a:pPr>
            <a:r>
              <a:rPr lang="en-US" sz="2400" dirty="0">
                <a:latin typeface="Calibri"/>
                <a:cs typeface="Calibri"/>
              </a:rPr>
              <a:t>Managing over 26 Million Records</a:t>
            </a:r>
          </a:p>
          <a:p>
            <a:pPr marL="342900" lvl="3" indent="-342900">
              <a:spcAft>
                <a:spcPts val="600"/>
              </a:spcAft>
              <a:buFont typeface="Arial" panose="020B0604020202020204" pitchFamily="34" charset="0"/>
              <a:buChar char="•"/>
            </a:pPr>
            <a:r>
              <a:rPr lang="en-US" sz="2400" dirty="0">
                <a:latin typeface="Calibri"/>
                <a:cs typeface="Calibri"/>
              </a:rPr>
              <a:t>Over 6,500 Colleges and Universities in our e-Transcript Network</a:t>
            </a:r>
          </a:p>
          <a:p>
            <a:pPr marL="342900" lvl="3" indent="-342900">
              <a:spcAft>
                <a:spcPts val="600"/>
              </a:spcAft>
              <a:buFont typeface="Arial" panose="020B0604020202020204" pitchFamily="34" charset="0"/>
              <a:buChar char="•"/>
            </a:pPr>
            <a:r>
              <a:rPr lang="en-US" sz="2400" dirty="0">
                <a:latin typeface="Calibri"/>
                <a:cs typeface="Calibri"/>
              </a:rPr>
              <a:t>SOC 2 Type II Certified and FERPA Compliant</a:t>
            </a:r>
          </a:p>
        </p:txBody>
      </p:sp>
    </p:spTree>
    <p:extLst>
      <p:ext uri="{BB962C8B-B14F-4D97-AF65-F5344CB8AC3E}">
        <p14:creationId xmlns:p14="http://schemas.microsoft.com/office/powerpoint/2010/main" val="777600460"/>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CC42073-BAC0-5744-90D0-2246975490F4}"/>
              </a:ext>
            </a:extLst>
          </p:cNvPr>
          <p:cNvPicPr>
            <a:picLocks noChangeAspect="1"/>
          </p:cNvPicPr>
          <p:nvPr/>
        </p:nvPicPr>
        <p:blipFill>
          <a:blip r:embed="rId2"/>
          <a:stretch>
            <a:fillRect/>
          </a:stretch>
        </p:blipFill>
        <p:spPr>
          <a:xfrm>
            <a:off x="7756684" y="3848279"/>
            <a:ext cx="2865514" cy="2207615"/>
          </a:xfrm>
          <a:prstGeom prst="rect">
            <a:avLst/>
          </a:prstGeom>
        </p:spPr>
      </p:pic>
      <p:sp>
        <p:nvSpPr>
          <p:cNvPr id="8" name="TextBox 7">
            <a:extLst>
              <a:ext uri="{FF2B5EF4-FFF2-40B4-BE49-F238E27FC236}">
                <a16:creationId xmlns:a16="http://schemas.microsoft.com/office/drawing/2014/main" id="{F491C0C1-606D-FC4E-A3B9-7F6ED2420999}"/>
              </a:ext>
            </a:extLst>
          </p:cNvPr>
          <p:cNvSpPr txBox="1"/>
          <p:nvPr/>
        </p:nvSpPr>
        <p:spPr>
          <a:xfrm>
            <a:off x="616472" y="2169190"/>
            <a:ext cx="7698853" cy="3508653"/>
          </a:xfrm>
          <a:prstGeom prst="rect">
            <a:avLst/>
          </a:prstGeom>
          <a:noFill/>
        </p:spPr>
        <p:txBody>
          <a:bodyPr wrap="square" rtlCol="0">
            <a:spAutoFit/>
          </a:bodyPr>
          <a:lstStyle/>
          <a:p>
            <a:pPr marL="342900" lvl="3" indent="-342900">
              <a:spcAft>
                <a:spcPts val="600"/>
              </a:spcAft>
              <a:buFont typeface="Arial" panose="020B0604020202020204" pitchFamily="34" charset="0"/>
              <a:buChar char="•"/>
            </a:pPr>
            <a:r>
              <a:rPr lang="en-US" sz="2400" b="1" dirty="0">
                <a:latin typeface="Calibri"/>
                <a:cs typeface="Calibri"/>
              </a:rPr>
              <a:t>School to School Records Request and Fulfilment</a:t>
            </a:r>
          </a:p>
          <a:p>
            <a:pPr marL="342900" lvl="3" indent="-342900">
              <a:spcAft>
                <a:spcPts val="600"/>
              </a:spcAft>
              <a:buFont typeface="Arial" panose="020B0604020202020204" pitchFamily="34" charset="0"/>
              <a:buChar char="•"/>
            </a:pPr>
            <a:r>
              <a:rPr lang="en-US" sz="2400" b="1" dirty="0">
                <a:latin typeface="Calibri"/>
                <a:cs typeface="Calibri"/>
              </a:rPr>
              <a:t>Self-Services Application for Schools Requesting Records</a:t>
            </a:r>
          </a:p>
          <a:p>
            <a:pPr marL="342900" lvl="3" indent="-342900">
              <a:spcAft>
                <a:spcPts val="600"/>
              </a:spcAft>
              <a:buFont typeface="Arial" panose="020B0604020202020204" pitchFamily="34" charset="0"/>
              <a:buChar char="•"/>
            </a:pPr>
            <a:r>
              <a:rPr lang="en-US" sz="2400" b="1" dirty="0">
                <a:latin typeface="Calibri"/>
                <a:cs typeface="Calibri"/>
              </a:rPr>
              <a:t>User-Friendly Application for School District Employees to Process Requests</a:t>
            </a:r>
          </a:p>
          <a:p>
            <a:pPr marL="342900" lvl="3" indent="-342900">
              <a:spcAft>
                <a:spcPts val="600"/>
              </a:spcAft>
              <a:buFont typeface="Arial" panose="020B0604020202020204" pitchFamily="34" charset="0"/>
              <a:buChar char="•"/>
            </a:pPr>
            <a:r>
              <a:rPr lang="en-US" sz="2400" b="1" dirty="0">
                <a:latin typeface="Calibri"/>
                <a:cs typeface="Calibri"/>
              </a:rPr>
              <a:t>Comprehensive Reporting</a:t>
            </a:r>
          </a:p>
          <a:p>
            <a:pPr marL="342900" lvl="3" indent="-342900">
              <a:spcAft>
                <a:spcPts val="600"/>
              </a:spcAft>
              <a:buFont typeface="Arial" panose="020B0604020202020204" pitchFamily="34" charset="0"/>
              <a:buChar char="•"/>
            </a:pPr>
            <a:r>
              <a:rPr lang="en-US" sz="2400" b="1" dirty="0">
                <a:latin typeface="Calibri"/>
                <a:cs typeface="Calibri"/>
              </a:rPr>
              <a:t>Provides an Audit Trail of all Records Transmittals </a:t>
            </a:r>
          </a:p>
          <a:p>
            <a:pPr marL="342900" lvl="3" indent="-342900">
              <a:spcAft>
                <a:spcPts val="600"/>
              </a:spcAft>
              <a:buFont typeface="Arial" panose="020B0604020202020204" pitchFamily="34" charset="0"/>
              <a:buChar char="•"/>
            </a:pPr>
            <a:r>
              <a:rPr lang="en-US" sz="2400" b="1" dirty="0">
                <a:latin typeface="Calibri"/>
                <a:cs typeface="Calibri"/>
              </a:rPr>
              <a:t>e-Document Delivery Saves time and Money</a:t>
            </a:r>
          </a:p>
          <a:p>
            <a:pPr marL="342900" lvl="3" indent="-342900">
              <a:spcAft>
                <a:spcPts val="600"/>
              </a:spcAft>
              <a:buFont typeface="Arial" panose="020B0604020202020204" pitchFamily="34" charset="0"/>
              <a:buChar char="•"/>
            </a:pPr>
            <a:r>
              <a:rPr lang="en-US" sz="2400" b="1" dirty="0">
                <a:latin typeface="Calibri"/>
                <a:cs typeface="Calibri"/>
              </a:rPr>
              <a:t>Enhanced Security over Manual Process</a:t>
            </a:r>
          </a:p>
        </p:txBody>
      </p:sp>
      <p:pic>
        <p:nvPicPr>
          <p:cNvPr id="4" name="Picture 3">
            <a:extLst>
              <a:ext uri="{FF2B5EF4-FFF2-40B4-BE49-F238E27FC236}">
                <a16:creationId xmlns:a16="http://schemas.microsoft.com/office/drawing/2014/main" id="{02162DD2-0F26-2D44-A128-2B8D636E3F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399" y="164922"/>
            <a:ext cx="3276600" cy="939800"/>
          </a:xfrm>
          <a:prstGeom prst="rect">
            <a:avLst/>
          </a:prstGeom>
        </p:spPr>
      </p:pic>
      <p:sp>
        <p:nvSpPr>
          <p:cNvPr id="6" name="TextBox 5">
            <a:extLst>
              <a:ext uri="{FF2B5EF4-FFF2-40B4-BE49-F238E27FC236}">
                <a16:creationId xmlns:a16="http://schemas.microsoft.com/office/drawing/2014/main" id="{AEF243E9-CDD9-F34E-AABD-893AF131C65F}"/>
              </a:ext>
            </a:extLst>
          </p:cNvPr>
          <p:cNvSpPr txBox="1"/>
          <p:nvPr/>
        </p:nvSpPr>
        <p:spPr>
          <a:xfrm>
            <a:off x="166371" y="1543199"/>
            <a:ext cx="3779089" cy="523220"/>
          </a:xfrm>
          <a:prstGeom prst="rect">
            <a:avLst/>
          </a:prstGeom>
          <a:noFill/>
        </p:spPr>
        <p:txBody>
          <a:bodyPr wrap="square" rtlCol="0">
            <a:spAutoFit/>
          </a:bodyPr>
          <a:lstStyle/>
          <a:p>
            <a:pPr algn="ctr"/>
            <a:r>
              <a:rPr lang="en-US" sz="2800" b="1" dirty="0">
                <a:solidFill>
                  <a:srgbClr val="E99800"/>
                </a:solidFill>
                <a:latin typeface="Calibri" panose="020F0502020204030204" pitchFamily="34" charset="0"/>
                <a:cs typeface="Calibri" panose="020F0502020204030204" pitchFamily="34" charset="0"/>
              </a:rPr>
              <a:t>Application Features</a:t>
            </a:r>
          </a:p>
        </p:txBody>
      </p:sp>
      <p:pic>
        <p:nvPicPr>
          <p:cNvPr id="9" name="Picture 8" descr="A picture containing clock&#10;&#10;Description automatically generated">
            <a:extLst>
              <a:ext uri="{FF2B5EF4-FFF2-40B4-BE49-F238E27FC236}">
                <a16:creationId xmlns:a16="http://schemas.microsoft.com/office/drawing/2014/main" id="{3A6ADD9D-A481-F64D-8B20-16167EB386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6253" y="164922"/>
            <a:ext cx="3086100" cy="2844800"/>
          </a:xfrm>
          <a:prstGeom prst="rect">
            <a:avLst/>
          </a:prstGeom>
        </p:spPr>
      </p:pic>
    </p:spTree>
    <p:extLst>
      <p:ext uri="{BB962C8B-B14F-4D97-AF65-F5344CB8AC3E}">
        <p14:creationId xmlns:p14="http://schemas.microsoft.com/office/powerpoint/2010/main" val="1517258090"/>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CC42073-BAC0-5744-90D0-2246975490F4}"/>
              </a:ext>
            </a:extLst>
          </p:cNvPr>
          <p:cNvPicPr>
            <a:picLocks noChangeAspect="1"/>
          </p:cNvPicPr>
          <p:nvPr/>
        </p:nvPicPr>
        <p:blipFill>
          <a:blip r:embed="rId2"/>
          <a:stretch>
            <a:fillRect/>
          </a:stretch>
        </p:blipFill>
        <p:spPr>
          <a:xfrm>
            <a:off x="9310442" y="915"/>
            <a:ext cx="2865514" cy="2207615"/>
          </a:xfrm>
          <a:prstGeom prst="rect">
            <a:avLst/>
          </a:prstGeom>
        </p:spPr>
      </p:pic>
      <p:sp>
        <p:nvSpPr>
          <p:cNvPr id="8" name="TextBox 7">
            <a:extLst>
              <a:ext uri="{FF2B5EF4-FFF2-40B4-BE49-F238E27FC236}">
                <a16:creationId xmlns:a16="http://schemas.microsoft.com/office/drawing/2014/main" id="{F491C0C1-606D-FC4E-A3B9-7F6ED2420999}"/>
              </a:ext>
            </a:extLst>
          </p:cNvPr>
          <p:cNvSpPr txBox="1"/>
          <p:nvPr/>
        </p:nvSpPr>
        <p:spPr>
          <a:xfrm>
            <a:off x="408277" y="1858134"/>
            <a:ext cx="7018664" cy="4693593"/>
          </a:xfrm>
          <a:prstGeom prst="rect">
            <a:avLst/>
          </a:prstGeom>
          <a:noFill/>
        </p:spPr>
        <p:txBody>
          <a:bodyPr wrap="square" rtlCol="0">
            <a:spAutoFit/>
          </a:bodyPr>
          <a:lstStyle/>
          <a:p>
            <a:pPr marL="342900" lvl="3" indent="-342900">
              <a:spcAft>
                <a:spcPts val="600"/>
              </a:spcAft>
              <a:buFont typeface="Arial" panose="020B0604020202020204" pitchFamily="34" charset="0"/>
              <a:buChar char="•"/>
            </a:pPr>
            <a:r>
              <a:rPr lang="en-US" sz="2400" b="1" dirty="0">
                <a:latin typeface="Calibri"/>
                <a:cs typeface="Calibri"/>
              </a:rPr>
              <a:t>Unifies and Optimized the Records Transmittal Process across the Entire District</a:t>
            </a:r>
          </a:p>
          <a:p>
            <a:pPr marL="342900" lvl="3" indent="-342900">
              <a:spcAft>
                <a:spcPts val="600"/>
              </a:spcAft>
              <a:buFont typeface="Arial" panose="020B0604020202020204" pitchFamily="34" charset="0"/>
              <a:buChar char="•"/>
            </a:pPr>
            <a:r>
              <a:rPr lang="en-US" sz="2400" b="1" dirty="0">
                <a:latin typeface="Calibri"/>
                <a:cs typeface="Calibri"/>
              </a:rPr>
              <a:t>Automates the Request and Transmittal of Records for the Inter-District and Out of Districts Transfers</a:t>
            </a:r>
          </a:p>
          <a:p>
            <a:pPr marL="342900" lvl="3" indent="-342900">
              <a:spcAft>
                <a:spcPts val="600"/>
              </a:spcAft>
              <a:buFont typeface="Arial" panose="020B0604020202020204" pitchFamily="34" charset="0"/>
              <a:buChar char="•"/>
            </a:pPr>
            <a:r>
              <a:rPr lang="en-US" sz="2400" b="1" dirty="0">
                <a:latin typeface="Calibri"/>
                <a:cs typeface="Calibri"/>
              </a:rPr>
              <a:t>Manages “Whereabouts Unknowns” impacting Graduation Rates</a:t>
            </a:r>
          </a:p>
          <a:p>
            <a:pPr marL="342900" lvl="3" indent="-342900">
              <a:spcAft>
                <a:spcPts val="600"/>
              </a:spcAft>
              <a:buFont typeface="Arial" panose="020B0604020202020204" pitchFamily="34" charset="0"/>
              <a:buChar char="•"/>
            </a:pPr>
            <a:r>
              <a:rPr lang="en-US" sz="2400" b="1" dirty="0">
                <a:latin typeface="Calibri"/>
                <a:cs typeface="Calibri"/>
              </a:rPr>
              <a:t>Handles Priority requests from Alternative Schools</a:t>
            </a:r>
          </a:p>
          <a:p>
            <a:pPr marL="342900" lvl="3" indent="-342900">
              <a:spcAft>
                <a:spcPts val="600"/>
              </a:spcAft>
              <a:buFont typeface="Arial" panose="020B0604020202020204" pitchFamily="34" charset="0"/>
              <a:buChar char="•"/>
            </a:pPr>
            <a:r>
              <a:rPr lang="en-US" sz="2400" b="1" dirty="0">
                <a:latin typeface="Calibri"/>
                <a:cs typeface="Calibri"/>
              </a:rPr>
              <a:t>Manages Special Education Requests (Large Files)</a:t>
            </a:r>
          </a:p>
          <a:p>
            <a:pPr marL="342900" lvl="3" indent="-342900">
              <a:spcAft>
                <a:spcPts val="600"/>
              </a:spcAft>
              <a:buFont typeface="Arial" panose="020B0604020202020204" pitchFamily="34" charset="0"/>
              <a:buChar char="•"/>
            </a:pPr>
            <a:r>
              <a:rPr lang="en-US" sz="2400" b="1" dirty="0">
                <a:latin typeface="Calibri"/>
                <a:cs typeface="Calibri"/>
              </a:rPr>
              <a:t>Insures FERPA Compliance</a:t>
            </a:r>
          </a:p>
          <a:p>
            <a:pPr marL="342900" lvl="3" indent="-342900">
              <a:spcAft>
                <a:spcPts val="600"/>
              </a:spcAft>
              <a:buFont typeface="Arial" panose="020B0604020202020204" pitchFamily="34" charset="0"/>
              <a:buChar char="•"/>
            </a:pPr>
            <a:r>
              <a:rPr lang="en-US" sz="2400" b="1" dirty="0">
                <a:latin typeface="Calibri"/>
                <a:cs typeface="Calibri"/>
              </a:rPr>
              <a:t>Assists with Student Retention and Recruitment</a:t>
            </a:r>
          </a:p>
          <a:p>
            <a:pPr marL="342900" lvl="3" indent="-342900">
              <a:spcAft>
                <a:spcPts val="600"/>
              </a:spcAft>
              <a:buFont typeface="Arial" panose="020B0604020202020204" pitchFamily="34" charset="0"/>
              <a:buChar char="•"/>
            </a:pPr>
            <a:r>
              <a:rPr lang="en-US" sz="2400" b="1" dirty="0">
                <a:latin typeface="Calibri"/>
                <a:cs typeface="Calibri"/>
              </a:rPr>
              <a:t>Provides Critical Data for School Choice </a:t>
            </a:r>
          </a:p>
        </p:txBody>
      </p:sp>
      <p:pic>
        <p:nvPicPr>
          <p:cNvPr id="2" name="Picture 1">
            <a:extLst>
              <a:ext uri="{FF2B5EF4-FFF2-40B4-BE49-F238E27FC236}">
                <a16:creationId xmlns:a16="http://schemas.microsoft.com/office/drawing/2014/main" id="{D935BC9D-337D-7040-959C-FCA3312515C3}"/>
              </a:ext>
            </a:extLst>
          </p:cNvPr>
          <p:cNvPicPr>
            <a:picLocks noChangeAspect="1"/>
          </p:cNvPicPr>
          <p:nvPr/>
        </p:nvPicPr>
        <p:blipFill>
          <a:blip r:embed="rId3"/>
          <a:stretch>
            <a:fillRect/>
          </a:stretch>
        </p:blipFill>
        <p:spPr>
          <a:xfrm>
            <a:off x="7426941" y="3406116"/>
            <a:ext cx="3670137" cy="2641059"/>
          </a:xfrm>
          <a:prstGeom prst="rect">
            <a:avLst/>
          </a:prstGeom>
        </p:spPr>
      </p:pic>
      <p:pic>
        <p:nvPicPr>
          <p:cNvPr id="4" name="Picture 3">
            <a:extLst>
              <a:ext uri="{FF2B5EF4-FFF2-40B4-BE49-F238E27FC236}">
                <a16:creationId xmlns:a16="http://schemas.microsoft.com/office/drawing/2014/main" id="{02162DD2-0F26-2D44-A128-2B8D636E3F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399" y="164922"/>
            <a:ext cx="3276600" cy="939800"/>
          </a:xfrm>
          <a:prstGeom prst="rect">
            <a:avLst/>
          </a:prstGeom>
        </p:spPr>
      </p:pic>
      <p:sp>
        <p:nvSpPr>
          <p:cNvPr id="6" name="TextBox 5">
            <a:extLst>
              <a:ext uri="{FF2B5EF4-FFF2-40B4-BE49-F238E27FC236}">
                <a16:creationId xmlns:a16="http://schemas.microsoft.com/office/drawing/2014/main" id="{CC9FF64C-922E-5342-A756-63DC857C2E33}"/>
              </a:ext>
            </a:extLst>
          </p:cNvPr>
          <p:cNvSpPr txBox="1"/>
          <p:nvPr/>
        </p:nvSpPr>
        <p:spPr>
          <a:xfrm>
            <a:off x="12869" y="1377778"/>
            <a:ext cx="3276600" cy="523220"/>
          </a:xfrm>
          <a:prstGeom prst="rect">
            <a:avLst/>
          </a:prstGeom>
          <a:noFill/>
        </p:spPr>
        <p:txBody>
          <a:bodyPr wrap="square" rtlCol="0">
            <a:spAutoFit/>
          </a:bodyPr>
          <a:lstStyle/>
          <a:p>
            <a:pPr algn="ctr"/>
            <a:r>
              <a:rPr lang="en-US" sz="2800" b="1" dirty="0">
                <a:solidFill>
                  <a:srgbClr val="E99800"/>
                </a:solidFill>
                <a:latin typeface="Calibri" panose="020F0502020204030204" pitchFamily="34" charset="0"/>
                <a:cs typeface="Calibri" panose="020F0502020204030204" pitchFamily="34" charset="0"/>
              </a:rPr>
              <a:t>Districts Benefits</a:t>
            </a:r>
          </a:p>
        </p:txBody>
      </p:sp>
    </p:spTree>
    <p:extLst>
      <p:ext uri="{BB962C8B-B14F-4D97-AF65-F5344CB8AC3E}">
        <p14:creationId xmlns:p14="http://schemas.microsoft.com/office/powerpoint/2010/main" val="3043223537"/>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491C0C1-606D-FC4E-A3B9-7F6ED2420999}"/>
              </a:ext>
            </a:extLst>
          </p:cNvPr>
          <p:cNvSpPr txBox="1"/>
          <p:nvPr/>
        </p:nvSpPr>
        <p:spPr>
          <a:xfrm>
            <a:off x="324195" y="2208530"/>
            <a:ext cx="7018664" cy="3539430"/>
          </a:xfrm>
          <a:prstGeom prst="rect">
            <a:avLst/>
          </a:prstGeom>
          <a:noFill/>
        </p:spPr>
        <p:txBody>
          <a:bodyPr wrap="square" rtlCol="0">
            <a:spAutoFit/>
          </a:bodyPr>
          <a:lstStyle/>
          <a:p>
            <a:pPr marL="342900" lvl="3" indent="-342900">
              <a:spcAft>
                <a:spcPts val="600"/>
              </a:spcAft>
              <a:buFont typeface="Arial" panose="020B0604020202020204" pitchFamily="34" charset="0"/>
              <a:buChar char="•"/>
            </a:pPr>
            <a:r>
              <a:rPr lang="en-US" sz="2400" b="1" dirty="0">
                <a:latin typeface="Calibri"/>
                <a:cs typeface="Calibri"/>
              </a:rPr>
              <a:t>Identity Protection</a:t>
            </a:r>
          </a:p>
          <a:p>
            <a:pPr marL="342900" lvl="3" indent="-342900">
              <a:spcAft>
                <a:spcPts val="600"/>
              </a:spcAft>
              <a:buFont typeface="Arial" panose="020B0604020202020204" pitchFamily="34" charset="0"/>
              <a:buChar char="•"/>
            </a:pPr>
            <a:r>
              <a:rPr lang="en-US" sz="2400" b="1" dirty="0">
                <a:latin typeface="Calibri"/>
                <a:cs typeface="Calibri"/>
              </a:rPr>
              <a:t>Aging Report </a:t>
            </a:r>
          </a:p>
          <a:p>
            <a:pPr marL="342900" lvl="3" indent="-342900">
              <a:spcAft>
                <a:spcPts val="600"/>
              </a:spcAft>
              <a:buFont typeface="Arial" panose="020B0604020202020204" pitchFamily="34" charset="0"/>
              <a:buChar char="•"/>
            </a:pPr>
            <a:r>
              <a:rPr lang="en-US" sz="2400" b="1" dirty="0">
                <a:latin typeface="Calibri"/>
                <a:cs typeface="Calibri"/>
              </a:rPr>
              <a:t>Release of Directory Information </a:t>
            </a:r>
          </a:p>
          <a:p>
            <a:pPr marL="342900" lvl="3" indent="-342900">
              <a:spcAft>
                <a:spcPts val="600"/>
              </a:spcAft>
              <a:buFont typeface="Arial" panose="020B0604020202020204" pitchFamily="34" charset="0"/>
              <a:buChar char="•"/>
            </a:pPr>
            <a:r>
              <a:rPr lang="en-US" sz="2400" b="1" dirty="0">
                <a:latin typeface="Calibri"/>
                <a:cs typeface="Calibri"/>
              </a:rPr>
              <a:t>Student Consent, force an upload of signed release</a:t>
            </a:r>
          </a:p>
          <a:p>
            <a:pPr marL="342900" lvl="3" indent="-342900">
              <a:spcAft>
                <a:spcPts val="600"/>
              </a:spcAft>
              <a:buFont typeface="Arial" panose="020B0604020202020204" pitchFamily="34" charset="0"/>
              <a:buChar char="•"/>
            </a:pPr>
            <a:r>
              <a:rPr lang="en-US" sz="2400" b="1" dirty="0">
                <a:latin typeface="Calibri"/>
                <a:cs typeface="Calibri"/>
              </a:rPr>
              <a:t>The Four Tests</a:t>
            </a:r>
          </a:p>
          <a:p>
            <a:pPr marL="342900" lvl="8" indent="-342900">
              <a:spcAft>
                <a:spcPts val="600"/>
              </a:spcAft>
              <a:buFont typeface="Arial" panose="020B0604020202020204" pitchFamily="34" charset="0"/>
              <a:buChar char="•"/>
            </a:pPr>
            <a:r>
              <a:rPr lang="en-US" sz="1600" b="1" dirty="0">
                <a:latin typeface="Calibri"/>
                <a:cs typeface="Calibri"/>
              </a:rPr>
              <a:t>What is discussed</a:t>
            </a:r>
          </a:p>
          <a:p>
            <a:pPr marL="342900" lvl="8" indent="-342900">
              <a:spcAft>
                <a:spcPts val="600"/>
              </a:spcAft>
              <a:buFont typeface="Arial" panose="020B0604020202020204" pitchFamily="34" charset="0"/>
              <a:buChar char="•"/>
            </a:pPr>
            <a:r>
              <a:rPr lang="en-US" sz="1600" b="1" dirty="0">
                <a:solidFill>
                  <a:srgbClr val="FF0000"/>
                </a:solidFill>
                <a:latin typeface="Calibri"/>
                <a:cs typeface="Calibri"/>
              </a:rPr>
              <a:t>Where the discussion takes place</a:t>
            </a:r>
          </a:p>
          <a:p>
            <a:pPr marL="342900" lvl="8" indent="-342900">
              <a:spcAft>
                <a:spcPts val="600"/>
              </a:spcAft>
              <a:buFont typeface="Arial" panose="020B0604020202020204" pitchFamily="34" charset="0"/>
              <a:buChar char="•"/>
            </a:pPr>
            <a:r>
              <a:rPr lang="en-US" sz="1600" b="1" dirty="0">
                <a:solidFill>
                  <a:srgbClr val="FF0000"/>
                </a:solidFill>
                <a:latin typeface="Calibri"/>
                <a:cs typeface="Calibri"/>
              </a:rPr>
              <a:t>Who is listening</a:t>
            </a:r>
          </a:p>
          <a:p>
            <a:pPr marL="342900" lvl="8" indent="-342900">
              <a:spcAft>
                <a:spcPts val="600"/>
              </a:spcAft>
              <a:buFont typeface="Arial" panose="020B0604020202020204" pitchFamily="34" charset="0"/>
              <a:buChar char="•"/>
            </a:pPr>
            <a:r>
              <a:rPr lang="en-US" sz="1600" b="1" dirty="0">
                <a:latin typeface="Calibri"/>
                <a:cs typeface="Calibri"/>
              </a:rPr>
              <a:t>Why the discussion took place</a:t>
            </a:r>
          </a:p>
        </p:txBody>
      </p:sp>
      <p:pic>
        <p:nvPicPr>
          <p:cNvPr id="4" name="Picture 3">
            <a:extLst>
              <a:ext uri="{FF2B5EF4-FFF2-40B4-BE49-F238E27FC236}">
                <a16:creationId xmlns:a16="http://schemas.microsoft.com/office/drawing/2014/main" id="{02162DD2-0F26-2D44-A128-2B8D636E3F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399" y="164922"/>
            <a:ext cx="3276600" cy="939800"/>
          </a:xfrm>
          <a:prstGeom prst="rect">
            <a:avLst/>
          </a:prstGeom>
        </p:spPr>
      </p:pic>
      <p:sp>
        <p:nvSpPr>
          <p:cNvPr id="6" name="TextBox 5">
            <a:extLst>
              <a:ext uri="{FF2B5EF4-FFF2-40B4-BE49-F238E27FC236}">
                <a16:creationId xmlns:a16="http://schemas.microsoft.com/office/drawing/2014/main" id="{CC9FF64C-922E-5342-A756-63DC857C2E33}"/>
              </a:ext>
            </a:extLst>
          </p:cNvPr>
          <p:cNvSpPr txBox="1"/>
          <p:nvPr/>
        </p:nvSpPr>
        <p:spPr>
          <a:xfrm>
            <a:off x="12869" y="1377778"/>
            <a:ext cx="3276600" cy="523220"/>
          </a:xfrm>
          <a:prstGeom prst="rect">
            <a:avLst/>
          </a:prstGeom>
          <a:noFill/>
        </p:spPr>
        <p:txBody>
          <a:bodyPr wrap="square" rtlCol="0">
            <a:spAutoFit/>
          </a:bodyPr>
          <a:lstStyle/>
          <a:p>
            <a:pPr algn="ctr"/>
            <a:r>
              <a:rPr lang="en-US" sz="2800" b="1" dirty="0">
                <a:solidFill>
                  <a:srgbClr val="E99800"/>
                </a:solidFill>
                <a:latin typeface="Calibri" panose="020F0502020204030204" pitchFamily="34" charset="0"/>
                <a:cs typeface="Calibri" panose="020F0502020204030204" pitchFamily="34" charset="0"/>
              </a:rPr>
              <a:t>Compliance Benefits</a:t>
            </a:r>
          </a:p>
        </p:txBody>
      </p:sp>
      <p:pic>
        <p:nvPicPr>
          <p:cNvPr id="11" name="Picture 10" descr="A close up of a sign&#10;&#10;Description automatically generated">
            <a:extLst>
              <a:ext uri="{FF2B5EF4-FFF2-40B4-BE49-F238E27FC236}">
                <a16:creationId xmlns:a16="http://schemas.microsoft.com/office/drawing/2014/main" id="{7DE63415-27F7-2547-ADDD-D3A26CEA9D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9331" y="4388638"/>
            <a:ext cx="1165133" cy="1359322"/>
          </a:xfrm>
          <a:prstGeom prst="rect">
            <a:avLst/>
          </a:prstGeom>
        </p:spPr>
      </p:pic>
      <p:pic>
        <p:nvPicPr>
          <p:cNvPr id="13" name="Picture 12" descr="A picture containing drawing, shirt&#10;&#10;Description automatically generated">
            <a:extLst>
              <a:ext uri="{FF2B5EF4-FFF2-40B4-BE49-F238E27FC236}">
                <a16:creationId xmlns:a16="http://schemas.microsoft.com/office/drawing/2014/main" id="{93A652EF-020A-CF40-8E3C-A867769DB0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06070" y="4388638"/>
            <a:ext cx="1744463" cy="1359322"/>
          </a:xfrm>
          <a:prstGeom prst="rect">
            <a:avLst/>
          </a:prstGeom>
        </p:spPr>
      </p:pic>
      <p:pic>
        <p:nvPicPr>
          <p:cNvPr id="17" name="Picture 16">
            <a:extLst>
              <a:ext uri="{FF2B5EF4-FFF2-40B4-BE49-F238E27FC236}">
                <a16:creationId xmlns:a16="http://schemas.microsoft.com/office/drawing/2014/main" id="{291C80F0-2693-AB40-9601-906EA80090F4}"/>
              </a:ext>
            </a:extLst>
          </p:cNvPr>
          <p:cNvPicPr>
            <a:picLocks noChangeAspect="1"/>
          </p:cNvPicPr>
          <p:nvPr/>
        </p:nvPicPr>
        <p:blipFill>
          <a:blip r:embed="rId5"/>
          <a:stretch>
            <a:fillRect/>
          </a:stretch>
        </p:blipFill>
        <p:spPr>
          <a:xfrm>
            <a:off x="6887511" y="120452"/>
            <a:ext cx="4023692" cy="3025566"/>
          </a:xfrm>
          <a:prstGeom prst="rect">
            <a:avLst/>
          </a:prstGeom>
        </p:spPr>
      </p:pic>
    </p:spTree>
    <p:extLst>
      <p:ext uri="{BB962C8B-B14F-4D97-AF65-F5344CB8AC3E}">
        <p14:creationId xmlns:p14="http://schemas.microsoft.com/office/powerpoint/2010/main" val="3026062368"/>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4E38F-8AB2-7C4A-9FE4-7DD28337DF2C}"/>
              </a:ext>
            </a:extLst>
          </p:cNvPr>
          <p:cNvSpPr>
            <a:spLocks noGrp="1"/>
          </p:cNvSpPr>
          <p:nvPr>
            <p:ph type="title"/>
          </p:nvPr>
        </p:nvSpPr>
        <p:spPr/>
        <p:txBody>
          <a:bodyPr/>
          <a:lstStyle/>
          <a:p>
            <a:r>
              <a:rPr lang="en-US" b="1" dirty="0">
                <a:solidFill>
                  <a:srgbClr val="FF9300"/>
                </a:solidFill>
                <a:latin typeface="Museo 700"/>
                <a:ea typeface="Museo 700"/>
                <a:cs typeface="Museo 700"/>
                <a:sym typeface="Museo 700"/>
              </a:rPr>
              <a:t>Scenarios </a:t>
            </a:r>
            <a:endParaRPr lang="en-US" dirty="0"/>
          </a:p>
        </p:txBody>
      </p:sp>
      <p:sp>
        <p:nvSpPr>
          <p:cNvPr id="3" name="Text Placeholder 2">
            <a:extLst>
              <a:ext uri="{FF2B5EF4-FFF2-40B4-BE49-F238E27FC236}">
                <a16:creationId xmlns:a16="http://schemas.microsoft.com/office/drawing/2014/main" id="{080BD505-959E-3947-9936-CDF251A2AE9D}"/>
              </a:ext>
            </a:extLst>
          </p:cNvPr>
          <p:cNvSpPr>
            <a:spLocks noGrp="1"/>
          </p:cNvSpPr>
          <p:nvPr>
            <p:ph type="body" idx="1"/>
          </p:nvPr>
        </p:nvSpPr>
        <p:spPr/>
        <p:txBody>
          <a:bodyPr/>
          <a:lstStyle/>
          <a:p>
            <a:pPr marL="0" indent="0">
              <a:buNone/>
            </a:pPr>
            <a:r>
              <a:rPr lang="en-US" sz="2800" dirty="0"/>
              <a:t>Your school or district office gets an urgent call from a school outside of your state.  A family has arrived at their school to enroll their child and they are asking for records to be emailed or faxed to them immediately.  What do you do?</a:t>
            </a:r>
          </a:p>
          <a:p>
            <a:pPr marL="0" indent="0">
              <a:buNone/>
            </a:pPr>
            <a:endParaRPr lang="en-US" sz="2800" dirty="0"/>
          </a:p>
          <a:p>
            <a:pPr marL="514350" indent="-514350">
              <a:buAutoNum type="alphaUcPeriod"/>
            </a:pPr>
            <a:r>
              <a:rPr lang="en-US" sz="2800" dirty="0"/>
              <a:t>Security risk</a:t>
            </a:r>
          </a:p>
          <a:p>
            <a:pPr marL="514350" indent="-514350">
              <a:buAutoNum type="alphaUcPeriod"/>
            </a:pPr>
            <a:r>
              <a:rPr lang="en-US" sz="2800" dirty="0"/>
              <a:t>Liability</a:t>
            </a:r>
          </a:p>
          <a:p>
            <a:pPr marL="514350" indent="-514350">
              <a:buAutoNum type="alphaUcPeriod"/>
            </a:pPr>
            <a:r>
              <a:rPr lang="en-US" sz="2800" dirty="0"/>
              <a:t>FERPA Violation  </a:t>
            </a:r>
          </a:p>
          <a:p>
            <a:pPr marL="514350" indent="-514350">
              <a:buAutoNum type="alphaUcPeriod"/>
            </a:pPr>
            <a:r>
              <a:rPr lang="en-US" sz="2800" dirty="0"/>
              <a:t>None of the above</a:t>
            </a:r>
          </a:p>
          <a:p>
            <a:pPr marL="0" indent="0">
              <a:buNone/>
            </a:pPr>
            <a:endParaRPr lang="en-US" dirty="0"/>
          </a:p>
        </p:txBody>
      </p:sp>
    </p:spTree>
    <p:extLst>
      <p:ext uri="{BB962C8B-B14F-4D97-AF65-F5344CB8AC3E}">
        <p14:creationId xmlns:p14="http://schemas.microsoft.com/office/powerpoint/2010/main" val="1961232796"/>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4E38F-8AB2-7C4A-9FE4-7DD28337DF2C}"/>
              </a:ext>
            </a:extLst>
          </p:cNvPr>
          <p:cNvSpPr>
            <a:spLocks noGrp="1"/>
          </p:cNvSpPr>
          <p:nvPr>
            <p:ph type="title"/>
          </p:nvPr>
        </p:nvSpPr>
        <p:spPr/>
        <p:txBody>
          <a:bodyPr/>
          <a:lstStyle/>
          <a:p>
            <a:r>
              <a:rPr lang="en-US" b="1" dirty="0">
                <a:solidFill>
                  <a:srgbClr val="FF9300"/>
                </a:solidFill>
                <a:latin typeface="Museo 700"/>
                <a:ea typeface="Museo 700"/>
                <a:cs typeface="Museo 700"/>
                <a:sym typeface="Museo 700"/>
              </a:rPr>
              <a:t>Scenarios </a:t>
            </a:r>
            <a:endParaRPr lang="en-US" dirty="0"/>
          </a:p>
        </p:txBody>
      </p:sp>
      <p:sp>
        <p:nvSpPr>
          <p:cNvPr id="3" name="Text Placeholder 2">
            <a:extLst>
              <a:ext uri="{FF2B5EF4-FFF2-40B4-BE49-F238E27FC236}">
                <a16:creationId xmlns:a16="http://schemas.microsoft.com/office/drawing/2014/main" id="{080BD505-959E-3947-9936-CDF251A2AE9D}"/>
              </a:ext>
            </a:extLst>
          </p:cNvPr>
          <p:cNvSpPr>
            <a:spLocks noGrp="1"/>
          </p:cNvSpPr>
          <p:nvPr>
            <p:ph type="body" idx="1"/>
          </p:nvPr>
        </p:nvSpPr>
        <p:spPr/>
        <p:txBody>
          <a:bodyPr>
            <a:normAutofit fontScale="55000" lnSpcReduction="20000"/>
          </a:bodyPr>
          <a:lstStyle/>
          <a:p>
            <a:pPr marL="0" indent="0">
              <a:buNone/>
            </a:pPr>
            <a:r>
              <a:rPr lang="en-US" dirty="0"/>
              <a:t>Your school or district office gets an urgent call from a VERIFIED requester outside of your state.  A family has arrived at their school to enroll their child and they are asking for records to be faxed to them immediately.  They are so lucky!  You actually have a free moment to run this information to the fax machine.  While you are waiting for the information to go through, you get called away.  When you return it has all gone through and it waiting for you on the machine.  </a:t>
            </a:r>
          </a:p>
          <a:p>
            <a:pPr marL="0" indent="0">
              <a:buNone/>
            </a:pPr>
            <a:endParaRPr lang="en-US" dirty="0"/>
          </a:p>
          <a:p>
            <a:pPr marL="0" indent="0">
              <a:buNone/>
            </a:pPr>
            <a:r>
              <a:rPr lang="en-US" dirty="0"/>
              <a:t>Any Issues?</a:t>
            </a:r>
          </a:p>
          <a:p>
            <a:pPr marL="514350" indent="-514350">
              <a:buAutoNum type="alphaUcPeriod"/>
            </a:pPr>
            <a:r>
              <a:rPr lang="en-US" dirty="0"/>
              <a:t>Security risk</a:t>
            </a:r>
          </a:p>
          <a:p>
            <a:pPr marL="514350" indent="-514350">
              <a:buAutoNum type="alphaUcPeriod"/>
            </a:pPr>
            <a:r>
              <a:rPr lang="en-US" dirty="0"/>
              <a:t>Liability</a:t>
            </a:r>
          </a:p>
          <a:p>
            <a:pPr marL="514350" indent="-514350">
              <a:buAutoNum type="alphaUcPeriod"/>
            </a:pPr>
            <a:r>
              <a:rPr lang="en-US" dirty="0"/>
              <a:t>FERPA Violation  </a:t>
            </a:r>
          </a:p>
          <a:p>
            <a:pPr marL="514350" indent="-514350">
              <a:buAutoNum type="alphaUcPeriod"/>
            </a:pPr>
            <a:r>
              <a:rPr lang="en-US" dirty="0"/>
              <a:t>None of the above</a:t>
            </a:r>
          </a:p>
          <a:p>
            <a:pPr marL="0" indent="0">
              <a:buNone/>
            </a:pPr>
            <a:r>
              <a:rPr lang="en-US" dirty="0"/>
              <a:t> </a:t>
            </a:r>
          </a:p>
        </p:txBody>
      </p:sp>
    </p:spTree>
    <p:extLst>
      <p:ext uri="{BB962C8B-B14F-4D97-AF65-F5344CB8AC3E}">
        <p14:creationId xmlns:p14="http://schemas.microsoft.com/office/powerpoint/2010/main" val="1025543207"/>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4E38F-8AB2-7C4A-9FE4-7DD28337DF2C}"/>
              </a:ext>
            </a:extLst>
          </p:cNvPr>
          <p:cNvSpPr>
            <a:spLocks noGrp="1"/>
          </p:cNvSpPr>
          <p:nvPr>
            <p:ph type="title"/>
          </p:nvPr>
        </p:nvSpPr>
        <p:spPr/>
        <p:txBody>
          <a:bodyPr/>
          <a:lstStyle/>
          <a:p>
            <a:r>
              <a:rPr lang="en-US" b="1" dirty="0">
                <a:solidFill>
                  <a:srgbClr val="FF9300"/>
                </a:solidFill>
                <a:latin typeface="Museo 700"/>
                <a:ea typeface="Museo 700"/>
                <a:cs typeface="Museo 700"/>
                <a:sym typeface="Museo 700"/>
              </a:rPr>
              <a:t>Scenarios </a:t>
            </a:r>
            <a:endParaRPr lang="en-US" dirty="0"/>
          </a:p>
        </p:txBody>
      </p:sp>
      <p:sp>
        <p:nvSpPr>
          <p:cNvPr id="3" name="Text Placeholder 2">
            <a:extLst>
              <a:ext uri="{FF2B5EF4-FFF2-40B4-BE49-F238E27FC236}">
                <a16:creationId xmlns:a16="http://schemas.microsoft.com/office/drawing/2014/main" id="{080BD505-959E-3947-9936-CDF251A2AE9D}"/>
              </a:ext>
            </a:extLst>
          </p:cNvPr>
          <p:cNvSpPr>
            <a:spLocks noGrp="1"/>
          </p:cNvSpPr>
          <p:nvPr>
            <p:ph type="body" idx="1"/>
          </p:nvPr>
        </p:nvSpPr>
        <p:spPr/>
        <p:txBody>
          <a:bodyPr>
            <a:normAutofit fontScale="55000" lnSpcReduction="20000"/>
          </a:bodyPr>
          <a:lstStyle/>
          <a:p>
            <a:pPr marL="0" indent="0">
              <a:buNone/>
            </a:pPr>
            <a:r>
              <a:rPr lang="en-US" dirty="0"/>
              <a:t>Your school or district office gets an urgent call from a VERIFIED requester outside of your state.  A family has arrived at their school to enroll their child and they are asking for records to be faxed to them immediately.  They are so lucky!  You actually have a free moment to run this information to the fax machine.  You stay with the information the entire time.</a:t>
            </a:r>
          </a:p>
          <a:p>
            <a:pPr marL="0" indent="0">
              <a:buNone/>
            </a:pPr>
            <a:endParaRPr lang="en-US" dirty="0"/>
          </a:p>
          <a:p>
            <a:pPr marL="0" indent="0">
              <a:buNone/>
            </a:pPr>
            <a:r>
              <a:rPr lang="en-US" dirty="0"/>
              <a:t>Any Issues?</a:t>
            </a:r>
          </a:p>
          <a:p>
            <a:pPr marL="514350" indent="-514350">
              <a:buAutoNum type="alphaUcPeriod"/>
            </a:pPr>
            <a:r>
              <a:rPr lang="en-US" dirty="0"/>
              <a:t>Security risk</a:t>
            </a:r>
          </a:p>
          <a:p>
            <a:pPr marL="514350" indent="-514350">
              <a:buAutoNum type="alphaUcPeriod"/>
            </a:pPr>
            <a:r>
              <a:rPr lang="en-US" dirty="0"/>
              <a:t>Liability</a:t>
            </a:r>
          </a:p>
          <a:p>
            <a:pPr marL="514350" indent="-514350">
              <a:buAutoNum type="alphaUcPeriod"/>
            </a:pPr>
            <a:r>
              <a:rPr lang="en-US" dirty="0"/>
              <a:t>FERPA Violation  </a:t>
            </a:r>
          </a:p>
          <a:p>
            <a:pPr marL="514350" indent="-514350">
              <a:buAutoNum type="alphaUcPeriod"/>
            </a:pPr>
            <a:r>
              <a:rPr lang="en-US" dirty="0"/>
              <a:t>None of the above</a:t>
            </a:r>
          </a:p>
          <a:p>
            <a:pPr marL="0" indent="0">
              <a:buNone/>
            </a:pPr>
            <a:r>
              <a:rPr lang="en-US" dirty="0"/>
              <a:t> </a:t>
            </a:r>
          </a:p>
        </p:txBody>
      </p:sp>
    </p:spTree>
    <p:extLst>
      <p:ext uri="{BB962C8B-B14F-4D97-AF65-F5344CB8AC3E}">
        <p14:creationId xmlns:p14="http://schemas.microsoft.com/office/powerpoint/2010/main" val="1630481052"/>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4E38F-8AB2-7C4A-9FE4-7DD28337DF2C}"/>
              </a:ext>
            </a:extLst>
          </p:cNvPr>
          <p:cNvSpPr>
            <a:spLocks noGrp="1"/>
          </p:cNvSpPr>
          <p:nvPr>
            <p:ph type="title"/>
          </p:nvPr>
        </p:nvSpPr>
        <p:spPr/>
        <p:txBody>
          <a:bodyPr/>
          <a:lstStyle/>
          <a:p>
            <a:r>
              <a:rPr lang="en-US" b="1" dirty="0">
                <a:solidFill>
                  <a:srgbClr val="FF9300"/>
                </a:solidFill>
                <a:latin typeface="Museo 700"/>
                <a:ea typeface="Museo 700"/>
                <a:cs typeface="Museo 700"/>
                <a:sym typeface="Museo 700"/>
              </a:rPr>
              <a:t>Scenarios </a:t>
            </a:r>
            <a:endParaRPr lang="en-US" dirty="0"/>
          </a:p>
        </p:txBody>
      </p:sp>
      <p:sp>
        <p:nvSpPr>
          <p:cNvPr id="3" name="Text Placeholder 2">
            <a:extLst>
              <a:ext uri="{FF2B5EF4-FFF2-40B4-BE49-F238E27FC236}">
                <a16:creationId xmlns:a16="http://schemas.microsoft.com/office/drawing/2014/main" id="{080BD505-959E-3947-9936-CDF251A2AE9D}"/>
              </a:ext>
            </a:extLst>
          </p:cNvPr>
          <p:cNvSpPr>
            <a:spLocks noGrp="1"/>
          </p:cNvSpPr>
          <p:nvPr>
            <p:ph type="body" idx="1"/>
          </p:nvPr>
        </p:nvSpPr>
        <p:spPr/>
        <p:txBody>
          <a:bodyPr/>
          <a:lstStyle/>
          <a:p>
            <a:pPr marL="0" indent="0">
              <a:buNone/>
            </a:pPr>
            <a:r>
              <a:rPr lang="en-US" dirty="0"/>
              <a:t>What happens to those records once they are sent through the fax machine?</a:t>
            </a:r>
          </a:p>
          <a:p>
            <a:pPr marL="0" indent="0">
              <a:buNone/>
            </a:pPr>
            <a:r>
              <a:rPr lang="en-US" dirty="0"/>
              <a:t> </a:t>
            </a:r>
          </a:p>
        </p:txBody>
      </p:sp>
    </p:spTree>
    <p:extLst>
      <p:ext uri="{BB962C8B-B14F-4D97-AF65-F5344CB8AC3E}">
        <p14:creationId xmlns:p14="http://schemas.microsoft.com/office/powerpoint/2010/main" val="695341015"/>
      </p:ext>
    </p:extLst>
  </p:cSld>
  <p:clrMapOvr>
    <a:masterClrMapping/>
  </p:clrMapOvr>
  <p:transition spd="med"/>
</p:sld>
</file>

<file path=ppt/theme/theme1.xml><?xml version="1.0" encoding="utf-8"?>
<a:theme xmlns:a="http://schemas.openxmlformats.org/drawingml/2006/main" name="Default">
  <a:themeElements>
    <a:clrScheme name="Default">
      <a:dk1>
        <a:srgbClr val="000000"/>
      </a:dk1>
      <a:lt1>
        <a:srgbClr val="FFFFFF"/>
      </a:lt1>
      <a:dk2>
        <a:srgbClr val="A7A7A7"/>
      </a:dk2>
      <a:lt2>
        <a:srgbClr val="535353"/>
      </a:lt2>
      <a:accent1>
        <a:srgbClr val="BBE0E3"/>
      </a:accent1>
      <a:accent2>
        <a:srgbClr val="333399"/>
      </a:accent2>
      <a:accent3>
        <a:srgbClr val="8F8F8F"/>
      </a:accent3>
      <a:accent4>
        <a:srgbClr val="707070"/>
      </a:accent4>
      <a:accent5>
        <a:srgbClr val="D8ECED"/>
      </a:accent5>
      <a:accent6>
        <a:srgbClr val="2E2E8B"/>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bevel/>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Avenir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bevel/>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Avenir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efault">
  <a:themeElements>
    <a:clrScheme name="Default">
      <a:dk1>
        <a:srgbClr val="000000"/>
      </a:dk1>
      <a:lt1>
        <a:srgbClr val="FFFFFF"/>
      </a:lt1>
      <a:dk2>
        <a:srgbClr val="A7A7A7"/>
      </a:dk2>
      <a:lt2>
        <a:srgbClr val="535353"/>
      </a:lt2>
      <a:accent1>
        <a:srgbClr val="BBE0E3"/>
      </a:accent1>
      <a:accent2>
        <a:srgbClr val="333399"/>
      </a:accent2>
      <a:accent3>
        <a:srgbClr val="8F8F8F"/>
      </a:accent3>
      <a:accent4>
        <a:srgbClr val="707070"/>
      </a:accent4>
      <a:accent5>
        <a:srgbClr val="D8ECED"/>
      </a:accent5>
      <a:accent6>
        <a:srgbClr val="2E2E8B"/>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bevel/>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Avenir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bevel/>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Avenir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11029</TotalTime>
  <Words>699</Words>
  <Application>Microsoft Office PowerPoint</Application>
  <PresentationFormat>Custom</PresentationFormat>
  <Paragraphs>110</Paragraphs>
  <Slides>15</Slides>
  <Notes>2</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15</vt:i4>
      </vt:variant>
    </vt:vector>
  </HeadingPairs>
  <TitlesOfParts>
    <vt:vector size="30" baseType="lpstr">
      <vt:lpstr>Arial</vt:lpstr>
      <vt:lpstr>Avenir Roman</vt:lpstr>
      <vt:lpstr>Calibri</vt:lpstr>
      <vt:lpstr>Calibri Light</vt:lpstr>
      <vt:lpstr>Heiti TC Medium</vt:lpstr>
      <vt:lpstr>Lucida Grande</vt:lpstr>
      <vt:lpstr>Lucida Handwriting</vt:lpstr>
      <vt:lpstr>Museo 500</vt:lpstr>
      <vt:lpstr>Museo 700</vt:lpstr>
      <vt:lpstr>Rockwell</vt:lpstr>
      <vt:lpstr>SF Scribbled Sans</vt:lpstr>
      <vt:lpstr>Tahoma</vt:lpstr>
      <vt:lpstr>Default</vt:lpstr>
      <vt:lpstr>1_Custom Design</vt:lpstr>
      <vt:lpstr>Custom Design</vt:lpstr>
      <vt:lpstr> </vt:lpstr>
      <vt:lpstr>PowerPoint Presentation</vt:lpstr>
      <vt:lpstr>PowerPoint Presentation</vt:lpstr>
      <vt:lpstr>PowerPoint Presentation</vt:lpstr>
      <vt:lpstr>PowerPoint Presentation</vt:lpstr>
      <vt:lpstr>Scenarios </vt:lpstr>
      <vt:lpstr>Scenarios </vt:lpstr>
      <vt:lpstr>Scenarios </vt:lpstr>
      <vt:lpstr>Scenarios </vt:lpstr>
      <vt:lpstr>Scanerios </vt:lpstr>
      <vt:lpstr>PowerPoint Presentation</vt:lpstr>
      <vt:lpstr>PowerPoint Presentation</vt:lpstr>
      <vt:lpstr>PowerPoint Presentation</vt:lpstr>
      <vt:lpstr>PowerPoint Presentation</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Tammy M. Norman</dc:creator>
  <cp:lastModifiedBy>Threat, Teshawna (LVA)</cp:lastModifiedBy>
  <cp:revision>222</cp:revision>
  <cp:lastPrinted>2020-01-14T16:11:22Z</cp:lastPrinted>
  <dcterms:modified xsi:type="dcterms:W3CDTF">2025-01-10T14:50:13Z</dcterms:modified>
</cp:coreProperties>
</file>